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FF0BD-4D16-634B-AED1-1139C39F8B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F13B-C578-1C4E-BF43-E9167C866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46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5A7E-450F-2645-836E-FB69203D6D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55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3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08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5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88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04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8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70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4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7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0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9F94-7F07-B64B-9B62-9D51415E9E5F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3625-94E4-9641-ABD6-C2E4B71B85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10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8000"/>
                </a:solidFill>
              </a:rPr>
              <a:t>Ecological Civilization</a:t>
            </a:r>
            <a:br>
              <a:rPr lang="en-US" sz="5400" b="1" dirty="0" smtClean="0">
                <a:solidFill>
                  <a:srgbClr val="008000"/>
                </a:solidFill>
              </a:rPr>
            </a:br>
            <a:r>
              <a:rPr lang="zh-CN" altLang="en-US" dirty="0" smtClean="0">
                <a:solidFill>
                  <a:srgbClr val="008000"/>
                </a:solidFill>
              </a:rPr>
              <a:t>生态文明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CCICED Forum 3</a:t>
            </a:r>
          </a:p>
          <a:p>
            <a:r>
              <a:rPr lang="zh-CN" altLang="en-US" sz="4000" b="1" dirty="0" smtClean="0">
                <a:solidFill>
                  <a:srgbClr val="008000"/>
                </a:solidFill>
              </a:rPr>
              <a:t>国合会论坛</a:t>
            </a:r>
            <a:r>
              <a:rPr lang="en-US" altLang="zh-CN" sz="4000" b="1" dirty="0" smtClean="0">
                <a:solidFill>
                  <a:srgbClr val="008000"/>
                </a:solidFill>
              </a:rPr>
              <a:t>3</a:t>
            </a:r>
            <a:endParaRPr lang="en-US" sz="4000" b="1" dirty="0">
              <a:solidFill>
                <a:srgbClr val="008000"/>
              </a:solidFill>
            </a:endParaRPr>
          </a:p>
          <a:p>
            <a:r>
              <a:rPr lang="en-US" sz="4000" b="1" dirty="0" smtClean="0">
                <a:solidFill>
                  <a:srgbClr val="008000"/>
                </a:solidFill>
              </a:rPr>
              <a:t>Art Hanson</a:t>
            </a:r>
            <a:br>
              <a:rPr lang="en-US" sz="4000" b="1" dirty="0" smtClean="0">
                <a:solidFill>
                  <a:srgbClr val="008000"/>
                </a:solidFill>
              </a:rPr>
            </a:b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92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9" y="0"/>
            <a:ext cx="9060451" cy="324214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4090" y="3417222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ÇlÇr ñæí©" charset="0"/>
              </a:rPr>
              <a:t>Forum on Ecological Civilization and Green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ÇlÇr ñæí©" charset="0"/>
              </a:rPr>
              <a:t>Transformation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ÇlÇr ñæí©" charset="0"/>
              </a:rPr>
              <a:t>生态文明与绿色转型论坛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28 October 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+mn-lt"/>
                <a:ea typeface="ÇlÇr ñæí©" charset="0"/>
              </a:rPr>
              <a:t>Nairobi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2013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年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10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月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28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</a:rPr>
              <a:t>日，内罗毕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3263900"/>
            <a:ext cx="5600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8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839" y="-48053"/>
            <a:ext cx="9343081" cy="690605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77" y="0"/>
            <a:ext cx="8884128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</a:rPr>
              <a:t>THREE LEVELS OF ACTION</a:t>
            </a:r>
            <a:br>
              <a:rPr lang="en-US" sz="6000" b="1" dirty="0" smtClean="0">
                <a:solidFill>
                  <a:srgbClr val="FFFFFF"/>
                </a:solidFill>
              </a:rPr>
            </a:br>
            <a:r>
              <a:rPr lang="zh-CN" altLang="en-US" sz="4000" b="1" dirty="0" smtClean="0">
                <a:solidFill>
                  <a:srgbClr val="FFFFFF"/>
                </a:solidFill>
              </a:rPr>
              <a:t>三个行动层面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CB63-1CE8-B449-83C2-E1C51CFEC8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9073" y="1724037"/>
            <a:ext cx="7152723" cy="4704196"/>
          </a:xfrm>
          <a:solidFill>
            <a:srgbClr val="008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Ecological Civilization</a:t>
            </a:r>
          </a:p>
          <a:p>
            <a:pPr marL="0" indent="0" algn="ctr">
              <a:buNone/>
            </a:pPr>
            <a:r>
              <a:rPr lang="zh-CN" alt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生态文明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CCFFCC"/>
                </a:solidFill>
              </a:rPr>
              <a:t>Green Development</a:t>
            </a:r>
          </a:p>
          <a:p>
            <a:pPr marL="0" indent="0" algn="ctr">
              <a:buNone/>
            </a:pPr>
            <a:r>
              <a:rPr lang="zh-CN" altLang="en-US" sz="3600" b="1" dirty="0" smtClean="0">
                <a:solidFill>
                  <a:srgbClr val="CCFFCC"/>
                </a:solidFill>
              </a:rPr>
              <a:t>绿色发展</a:t>
            </a:r>
            <a:endParaRPr lang="en-US" sz="3600" b="1" dirty="0">
              <a:solidFill>
                <a:srgbClr val="CCFFCC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Environmental Protection</a:t>
            </a:r>
          </a:p>
          <a:p>
            <a:pPr marL="0" indent="0" algn="ctr">
              <a:buNone/>
            </a:pPr>
            <a:r>
              <a:rPr lang="zh-CN" altLang="en-US" sz="3600" b="1" dirty="0" smtClean="0">
                <a:solidFill>
                  <a:srgbClr val="FFFF00"/>
                </a:solidFill>
              </a:rPr>
              <a:t>环境保护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0" y="1461313"/>
            <a:ext cx="9211765" cy="5396687"/>
          </a:xfrm>
          <a:prstGeom prst="trapezoid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7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BC89-F340-CC44-8D43-C7394926D4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299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8078"/>
            <a:ext cx="812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1" y="4701677"/>
            <a:ext cx="81698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President Xi </a:t>
            </a:r>
            <a:r>
              <a:rPr lang="en-US" sz="2800" b="1" dirty="0" err="1" smtClean="0"/>
              <a:t>Jinping</a:t>
            </a:r>
            <a:r>
              <a:rPr lang="en-US" sz="2800" b="1" dirty="0" smtClean="0"/>
              <a:t>      Premier Li </a:t>
            </a:r>
            <a:r>
              <a:rPr lang="en-US" sz="2800" b="1" dirty="0" err="1" smtClean="0"/>
              <a:t>Keqiang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91907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GREEN LEADERSHIP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STARTS AT THE TOP</a:t>
            </a:r>
          </a:p>
          <a:p>
            <a:pPr algn="ctr"/>
            <a:r>
              <a:rPr lang="zh-CN" altLang="en-US" sz="3600" b="1" dirty="0" smtClean="0">
                <a:solidFill>
                  <a:srgbClr val="FFFFFF"/>
                </a:solidFill>
              </a:rPr>
              <a:t>绿色领袖从顶层开始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3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B323-327F-5E4E-805A-346F8A1336B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Pix Botanical Gard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6932" y="12700"/>
            <a:ext cx="9144000" cy="704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" y="-15770"/>
            <a:ext cx="9127067" cy="193899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ECOLOGICAL CIVILIZATION </a:t>
            </a:r>
            <a:r>
              <a:rPr lang="zh-CN" altLang="en-U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生态文明</a:t>
            </a:r>
            <a:endParaRPr lang="en-US" sz="3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Values, Behavior,  Lifestyle</a:t>
            </a: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价值、行为、生活方式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4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349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0849" y="4387800"/>
            <a:ext cx="3293151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Guizhou</a:t>
            </a:r>
            <a:r>
              <a:rPr lang="en-US" sz="6000" b="1" dirty="0" smtClean="0"/>
              <a:t> </a:t>
            </a:r>
          </a:p>
          <a:p>
            <a:pPr algn="ctr"/>
            <a:r>
              <a:rPr lang="en-US" sz="6000" b="1" dirty="0" smtClean="0"/>
              <a:t>Province</a:t>
            </a:r>
          </a:p>
          <a:p>
            <a:pPr algn="ctr"/>
            <a:r>
              <a:rPr lang="zh-CN" altLang="en-US" sz="3600" b="1" dirty="0" smtClean="0"/>
              <a:t>贵州省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0849" y="511360"/>
            <a:ext cx="3293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</a:rPr>
              <a:t>Respect for  Nature</a:t>
            </a:r>
          </a:p>
          <a:p>
            <a:pPr algn="ctr"/>
            <a:r>
              <a:rPr lang="zh-CN" altLang="en-US" sz="4400" b="1" dirty="0" smtClean="0">
                <a:solidFill>
                  <a:srgbClr val="FFFFFF"/>
                </a:solidFill>
              </a:rPr>
              <a:t>尊重自然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P_Administrator\My Documents\My Pictures\China\Beijing\Beijing &amp; NW Wetland Area Retreat July09\DSC0552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80608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718"/>
            <a:ext cx="9144000" cy="1143000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Innovation 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创新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8467" cy="6858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632"/>
          <a:stretch/>
        </p:blipFill>
        <p:spPr>
          <a:xfrm>
            <a:off x="84467" y="73404"/>
            <a:ext cx="9144000" cy="2319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75" y="2490821"/>
            <a:ext cx="3777184" cy="2195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632"/>
          <a:stretch/>
        </p:blipFill>
        <p:spPr>
          <a:xfrm>
            <a:off x="157876" y="4567022"/>
            <a:ext cx="2481223" cy="21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8902" y="4778762"/>
            <a:ext cx="2728060" cy="1969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4849" y="4771415"/>
            <a:ext cx="3014353" cy="1991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59042" y="34721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4467" y="2211604"/>
            <a:ext cx="5144208" cy="258532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b="1" dirty="0">
                <a:solidFill>
                  <a:srgbClr val="FFFFFF"/>
                </a:solidFill>
                <a:latin typeface="+mn-lt"/>
              </a:rPr>
              <a:t>Transition to </a:t>
            </a:r>
            <a:r>
              <a:rPr lang="en-US" sz="5400" b="1" dirty="0" smtClean="0">
                <a:solidFill>
                  <a:srgbClr val="FFFFFF"/>
                </a:solidFill>
                <a:latin typeface="+mn-lt"/>
              </a:rPr>
              <a:t>Low </a:t>
            </a:r>
            <a:r>
              <a:rPr lang="en-US" sz="5400" b="1" dirty="0">
                <a:solidFill>
                  <a:srgbClr val="FFFFFF"/>
                </a:solidFill>
                <a:latin typeface="+mn-lt"/>
              </a:rPr>
              <a:t>Carbon </a:t>
            </a:r>
            <a:r>
              <a:rPr lang="en-US" sz="5400" b="1" dirty="0" smtClean="0">
                <a:solidFill>
                  <a:srgbClr val="FFFFFF"/>
                </a:solidFill>
                <a:latin typeface="+mn-lt"/>
              </a:rPr>
              <a:t>Economy</a:t>
            </a:r>
          </a:p>
          <a:p>
            <a:r>
              <a:rPr lang="zh-CN" altLang="en-US" sz="4400" b="1" dirty="0" smtClean="0">
                <a:solidFill>
                  <a:srgbClr val="FFFFFF"/>
                </a:solidFill>
                <a:latin typeface="Songti SC Regular"/>
                <a:ea typeface="华文仿宋"/>
                <a:cs typeface="Songti SC Regular"/>
              </a:rPr>
              <a:t>向低碳经济转形</a:t>
            </a:r>
            <a:r>
              <a:rPr lang="en-US" sz="5400" b="1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06AF-DA77-0444-BA1A-9FAD5E3276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151959"/>
            <a:ext cx="9144000" cy="3722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7123"/>
            <a:ext cx="9144000" cy="42244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BC89-F340-CC44-8D43-C7394926D4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6440" y="0"/>
            <a:ext cx="7327246" cy="1569660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Air Quality – “Blue Sky Day”</a:t>
            </a:r>
          </a:p>
          <a:p>
            <a:r>
              <a:rPr lang="zh-CN" altLang="en-US" sz="4400" b="1" dirty="0" smtClean="0">
                <a:solidFill>
                  <a:srgbClr val="FFFFFF"/>
                </a:solidFill>
              </a:rPr>
              <a:t>空气质量</a:t>
            </a:r>
            <a:r>
              <a:rPr lang="en-US" altLang="zh-CN" sz="4400" b="1" dirty="0" smtClean="0">
                <a:solidFill>
                  <a:srgbClr val="FFFFFF"/>
                </a:solidFill>
              </a:rPr>
              <a:t> </a:t>
            </a:r>
            <a:r>
              <a:rPr lang="zh-CN" altLang="en-US" sz="4400" b="1" dirty="0" smtClean="0">
                <a:solidFill>
                  <a:srgbClr val="FFFFFF"/>
                </a:solidFill>
              </a:rPr>
              <a:t>－</a:t>
            </a:r>
            <a:r>
              <a:rPr lang="en-US" altLang="zh-CN" sz="4400" b="1" dirty="0" smtClean="0">
                <a:solidFill>
                  <a:srgbClr val="FFFFFF"/>
                </a:solidFill>
              </a:rPr>
              <a:t> </a:t>
            </a:r>
            <a:r>
              <a:rPr lang="zh-CN" altLang="en-US" sz="4400" b="1" dirty="0" smtClean="0">
                <a:solidFill>
                  <a:srgbClr val="FFFFFF"/>
                </a:solidFill>
              </a:rPr>
              <a:t>“蓝天日</a:t>
            </a:r>
            <a:r>
              <a:rPr lang="zh-CN" altLang="en-US" sz="4800" b="1" dirty="0" smtClean="0">
                <a:solidFill>
                  <a:srgbClr val="FFFFFF"/>
                </a:solidFill>
              </a:rPr>
              <a:t>”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00" y="4367292"/>
            <a:ext cx="3359513" cy="830997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PM2.5 &gt; 750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3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3258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0800A"/>
                </a:solidFill>
              </a:rPr>
              <a:t>THREE LEVELS OF TRANSFORMATIVE CHANGE</a:t>
            </a:r>
            <a:r>
              <a:rPr lang="en-US" sz="5400" b="1" dirty="0">
                <a:solidFill>
                  <a:srgbClr val="30800A"/>
                </a:solidFill>
              </a:rPr>
              <a:t> </a:t>
            </a:r>
            <a:r>
              <a:rPr lang="en-US" sz="5400" b="1" dirty="0" smtClean="0">
                <a:solidFill>
                  <a:srgbClr val="30800A"/>
                </a:solidFill>
              </a:rPr>
              <a:t> </a:t>
            </a:r>
            <a:r>
              <a:rPr lang="zh-CN" altLang="en-US" sz="4000" b="1" dirty="0" smtClean="0">
                <a:solidFill>
                  <a:srgbClr val="30800A"/>
                </a:solidFill>
              </a:rPr>
              <a:t>三个层面的变革</a:t>
            </a:r>
            <a:endParaRPr lang="en-US" sz="4000" b="1" dirty="0">
              <a:solidFill>
                <a:srgbClr val="3080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849"/>
            <a:ext cx="9144000" cy="610637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Ecological Civilization</a:t>
            </a:r>
            <a:r>
              <a:rPr lang="zh-CN" altLang="en-US" sz="4000" b="1" dirty="0" smtClean="0"/>
              <a:t>生态文明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39804A"/>
                </a:solidFill>
              </a:rPr>
              <a:t>“Ecologically Respectful Conserver Society”</a:t>
            </a:r>
          </a:p>
          <a:p>
            <a:pPr marL="0" indent="0" algn="ctr">
              <a:buNone/>
            </a:pPr>
            <a:r>
              <a:rPr lang="zh-CN" altLang="en-US" b="1" i="1" dirty="0" smtClean="0">
                <a:solidFill>
                  <a:srgbClr val="39804A"/>
                </a:solidFill>
              </a:rPr>
              <a:t>“尊重生态的保护型社会”</a:t>
            </a:r>
            <a:r>
              <a:rPr lang="en-US" b="1" i="1" dirty="0" smtClean="0">
                <a:solidFill>
                  <a:srgbClr val="39804A"/>
                </a:solidFill>
              </a:rPr>
              <a:t> </a:t>
            </a:r>
            <a:endParaRPr lang="en-US" b="1" dirty="0" smtClean="0"/>
          </a:p>
          <a:p>
            <a:pPr algn="ctr"/>
            <a:r>
              <a:rPr lang="en-US" sz="4000" b="1" dirty="0" smtClean="0"/>
              <a:t>Green Development </a:t>
            </a:r>
            <a:r>
              <a:rPr lang="zh-CN" altLang="en-US" sz="4000" b="1" dirty="0" smtClean="0"/>
              <a:t>绿色发展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39804A"/>
                </a:solidFill>
              </a:rPr>
              <a:t>“Green Growth”, “Green Economy”</a:t>
            </a:r>
          </a:p>
          <a:p>
            <a:pPr marL="0" indent="0" algn="ctr">
              <a:buNone/>
            </a:pPr>
            <a:r>
              <a:rPr lang="zh-CN" altLang="en-US" b="1" i="1" dirty="0" smtClean="0">
                <a:solidFill>
                  <a:srgbClr val="39804A"/>
                </a:solidFill>
              </a:rPr>
              <a:t>“绿色增长”、“绿色经济</a:t>
            </a:r>
            <a:r>
              <a:rPr lang="zh-CN" altLang="en-US" sz="3600" b="1" i="1" dirty="0" smtClean="0">
                <a:solidFill>
                  <a:srgbClr val="39804A"/>
                </a:solidFill>
              </a:rPr>
              <a:t>”</a:t>
            </a:r>
            <a:endParaRPr lang="en-US" sz="3600" b="1" i="1" dirty="0" smtClean="0">
              <a:solidFill>
                <a:srgbClr val="39804A"/>
              </a:solidFill>
            </a:endParaRPr>
          </a:p>
          <a:p>
            <a:pPr algn="ctr"/>
            <a:r>
              <a:rPr lang="en-US" sz="4000" b="1" dirty="0" smtClean="0"/>
              <a:t>Environmental Protection </a:t>
            </a:r>
            <a:r>
              <a:rPr lang="zh-CN" altLang="en-US" sz="4000" b="1" dirty="0" smtClean="0"/>
              <a:t>环境保护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4000" i="1" dirty="0" smtClean="0"/>
              <a:t>  </a:t>
            </a:r>
            <a:r>
              <a:rPr lang="en-US" sz="4000" i="1" dirty="0" smtClean="0">
                <a:solidFill>
                  <a:srgbClr val="39804A"/>
                </a:solidFill>
              </a:rPr>
              <a:t> “</a:t>
            </a:r>
            <a:r>
              <a:rPr lang="en-US" sz="3600" b="1" i="1" dirty="0" smtClean="0">
                <a:solidFill>
                  <a:srgbClr val="39804A"/>
                </a:solidFill>
              </a:rPr>
              <a:t>New </a:t>
            </a:r>
            <a:r>
              <a:rPr lang="en-US" sz="3600" b="1" i="1" dirty="0">
                <a:solidFill>
                  <a:srgbClr val="39804A"/>
                </a:solidFill>
              </a:rPr>
              <a:t>Path for Environmental </a:t>
            </a:r>
            <a:r>
              <a:rPr lang="en-US" sz="3600" b="1" i="1" dirty="0" smtClean="0">
                <a:solidFill>
                  <a:srgbClr val="39804A"/>
                </a:solidFill>
              </a:rPr>
              <a:t>Protection”</a:t>
            </a:r>
            <a:r>
              <a:rPr lang="en-US" sz="3600" b="1" dirty="0" smtClean="0">
                <a:solidFill>
                  <a:srgbClr val="39804A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zh-CN" altLang="en-US" sz="3600" b="1" i="1" dirty="0" smtClean="0">
                <a:solidFill>
                  <a:srgbClr val="39804A"/>
                </a:solidFill>
              </a:rPr>
              <a:t>“环境保护新道路”</a:t>
            </a:r>
            <a:endParaRPr lang="en-US" sz="3600" b="1" i="1" dirty="0">
              <a:solidFill>
                <a:srgbClr val="398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2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181</Words>
  <Application>Microsoft Macintosh PowerPoint</Application>
  <PresentationFormat>全屏显示(4:3)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Theme</vt:lpstr>
      <vt:lpstr>Ecological Civilization 生态文明</vt:lpstr>
      <vt:lpstr>THREE LEVELS OF ACTION 三个行动层面</vt:lpstr>
      <vt:lpstr>幻灯片 3</vt:lpstr>
      <vt:lpstr>幻灯片 4</vt:lpstr>
      <vt:lpstr>幻灯片 5</vt:lpstr>
      <vt:lpstr>Innovation 创新</vt:lpstr>
      <vt:lpstr>幻灯片 7</vt:lpstr>
      <vt:lpstr>幻灯片 8</vt:lpstr>
      <vt:lpstr>THREE LEVELS OF TRANSFORMATIVE CHANGE  三个层面的变革</vt:lpstr>
      <vt:lpstr>幻灯片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Civilization</dc:title>
  <dc:subject/>
  <dc:creator>apple</dc:creator>
  <cp:keywords/>
  <dc:description/>
  <cp:lastModifiedBy>user</cp:lastModifiedBy>
  <cp:revision>12</cp:revision>
  <dcterms:created xsi:type="dcterms:W3CDTF">2013-11-05T15:17:04Z</dcterms:created>
  <dcterms:modified xsi:type="dcterms:W3CDTF">2013-11-13T09:57:36Z</dcterms:modified>
  <cp:category/>
</cp:coreProperties>
</file>