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92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903366"/>
            <a:ext cx="7812360" cy="77362"/>
            <a:chOff x="0" y="836712"/>
            <a:chExt cx="7812360" cy="77362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0" y="836712"/>
              <a:ext cx="7812360" cy="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矩形 3"/>
            <p:cNvSpPr/>
            <p:nvPr/>
          </p:nvSpPr>
          <p:spPr>
            <a:xfrm>
              <a:off x="0" y="842074"/>
              <a:ext cx="2520000" cy="72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页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页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gray">
          <a:xfrm>
            <a:off x="1763688" y="3573016"/>
            <a:ext cx="6264696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zh-CN" altLang="zh-CN" sz="2400" dirty="0">
                <a:solidFill>
                  <a:schemeClr val="tx1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章新胜 国合会委员，世界自然保护联盟</a:t>
            </a:r>
            <a:r>
              <a:rPr lang="zh-CN" altLang="zh-CN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主席</a:t>
            </a:r>
            <a:endParaRPr lang="en-US" altLang="zh-CN" sz="2400" i="1" dirty="0" smtClean="0">
              <a:solidFill>
                <a:schemeClr val="tx1"/>
              </a:solidFill>
              <a:latin typeface="Times New Roman" panose="02020603050405020304" pitchFamily="18" charset="0"/>
              <a:ea typeface="仿宋" panose="02010609060101010101" pitchFamily="49" charset="-122"/>
              <a:cs typeface="Times New Roman" panose="02020603050405020304" pitchFamily="18" charset="0"/>
            </a:endParaRPr>
          </a:p>
          <a:p>
            <a:pPr lvl="0"/>
            <a:r>
              <a:rPr lang="en-US" altLang="zh-CN" sz="24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Mr</a:t>
            </a:r>
            <a:r>
              <a:rPr lang="en-US" altLang="zh-CN" sz="2400" i="1" dirty="0">
                <a:solidFill>
                  <a:schemeClr val="tx1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. Zhang </a:t>
            </a:r>
            <a:r>
              <a:rPr lang="en-US" altLang="zh-CN" sz="2400" i="1" dirty="0" err="1">
                <a:solidFill>
                  <a:schemeClr val="tx1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Xinsheng</a:t>
            </a:r>
            <a:r>
              <a:rPr lang="en-US" altLang="zh-CN" sz="2400" i="1" dirty="0">
                <a:solidFill>
                  <a:schemeClr val="tx1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 Member of the Council, President of the International Union for the Conservation of Nature</a:t>
            </a:r>
            <a:endParaRPr lang="zh-CN" altLang="zh-CN" sz="2400" dirty="0">
              <a:solidFill>
                <a:schemeClr val="tx1"/>
              </a:solidFill>
              <a:latin typeface="Times New Roman" panose="02020603050405020304" pitchFamily="18" charset="0"/>
              <a:ea typeface="仿宋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27584" y="404664"/>
            <a:ext cx="7632848" cy="28715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中国环境与发展国际合作委员会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2015</a:t>
            </a:r>
            <a:r>
              <a:rPr lang="zh-CN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年</a:t>
            </a:r>
          </a:p>
          <a:p>
            <a:pPr algn="ctr"/>
            <a:r>
              <a:rPr lang="zh-CN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年会主题论坛二</a:t>
            </a:r>
          </a:p>
          <a:p>
            <a:pPr algn="ctr"/>
            <a:r>
              <a:rPr lang="zh-CN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智库与绿色转型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altLang="zh-CN" sz="2800" b="1" i="1" kern="100" dirty="0" smtClean="0">
                <a:solidFill>
                  <a:srgbClr val="002060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CCICED </a:t>
            </a:r>
            <a:r>
              <a:rPr lang="en-US" altLang="zh-CN" sz="2800" b="1" i="1" kern="100" dirty="0">
                <a:solidFill>
                  <a:srgbClr val="002060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Annual General Meeting 2015</a:t>
            </a:r>
            <a:endParaRPr lang="zh-CN" altLang="zh-CN" sz="2800" b="1" i="1" kern="100" dirty="0">
              <a:solidFill>
                <a:srgbClr val="002060"/>
              </a:solidFill>
              <a:latin typeface="Times New Roman" panose="02020603050405020304" pitchFamily="18" charset="0"/>
              <a:ea typeface="仿宋" panose="02010609060101010101" pitchFamily="49" charset="-122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altLang="zh-CN" sz="2800" b="1" i="1" kern="100" dirty="0">
                <a:solidFill>
                  <a:srgbClr val="002060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Forum III</a:t>
            </a:r>
            <a:endParaRPr lang="zh-CN" altLang="zh-CN" sz="2800" b="1" i="1" kern="100" dirty="0">
              <a:solidFill>
                <a:srgbClr val="002060"/>
              </a:solidFill>
              <a:latin typeface="Times New Roman" panose="02020603050405020304" pitchFamily="18" charset="0"/>
              <a:ea typeface="仿宋" panose="02010609060101010101" pitchFamily="49" charset="-122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altLang="zh-CN" sz="2800" b="1" i="1" kern="100" dirty="0">
                <a:solidFill>
                  <a:srgbClr val="002060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Green Finance and G20</a:t>
            </a:r>
            <a:endParaRPr lang="zh-CN" altLang="zh-CN" sz="2800" b="1" i="1" kern="100" dirty="0">
              <a:solidFill>
                <a:srgbClr val="002060"/>
              </a:solidFill>
              <a:latin typeface="Times New Roman" panose="02020603050405020304" pitchFamily="18" charset="0"/>
              <a:ea typeface="仿宋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48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58</Words>
  <Application>Microsoft Office PowerPoint</Application>
  <PresentationFormat>全屏显示(4:3)</PresentationFormat>
  <Paragraphs>8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7" baseType="lpstr">
      <vt:lpstr>仿宋</vt:lpstr>
      <vt:lpstr>宋体</vt:lpstr>
      <vt:lpstr>Arial</vt:lpstr>
      <vt:lpstr>Calibri</vt:lpstr>
      <vt:lpstr>Times New Roman</vt:lpstr>
      <vt:lpstr>Office 主题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李孔争</cp:lastModifiedBy>
  <cp:revision>17</cp:revision>
  <dcterms:created xsi:type="dcterms:W3CDTF">2013-05-08T06:12:06Z</dcterms:created>
  <dcterms:modified xsi:type="dcterms:W3CDTF">2015-11-10T12:29:11Z</dcterms:modified>
</cp:coreProperties>
</file>