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handoutMasterIdLst>
    <p:handoutMasterId r:id="rId16"/>
  </p:handoutMasterIdLst>
  <p:sldIdLst>
    <p:sldId id="317" r:id="rId2"/>
    <p:sldId id="318" r:id="rId3"/>
    <p:sldId id="319" r:id="rId4"/>
    <p:sldId id="321" r:id="rId5"/>
    <p:sldId id="322" r:id="rId6"/>
    <p:sldId id="323" r:id="rId7"/>
    <p:sldId id="295" r:id="rId8"/>
    <p:sldId id="304" r:id="rId9"/>
    <p:sldId id="305" r:id="rId10"/>
    <p:sldId id="312" r:id="rId11"/>
    <p:sldId id="306" r:id="rId12"/>
    <p:sldId id="307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50"/>
    <a:srgbClr val="003300"/>
    <a:srgbClr val="006600"/>
    <a:srgbClr val="009A46"/>
    <a:srgbClr val="339966"/>
    <a:srgbClr val="FFFFFF"/>
    <a:srgbClr val="335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75133" autoAdjust="0"/>
  </p:normalViewPr>
  <p:slideViewPr>
    <p:cSldViewPr>
      <p:cViewPr varScale="1">
        <p:scale>
          <a:sx n="57" d="100"/>
          <a:sy n="57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EA34A-2BA9-482C-B27E-D356621099F4}" type="doc">
      <dgm:prSet loTypeId="urn:microsoft.com/office/officeart/2005/8/layout/cycle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9CD9BE-E1A2-4611-A5B1-D025A7A7F60A}">
      <dgm:prSet phldrT="[Text]" custT="1"/>
      <dgm:spPr/>
      <dgm:t>
        <a:bodyPr/>
        <a:lstStyle/>
        <a:p>
          <a:pPr marL="0" indent="0" algn="ctr"/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Conventional (Loan) 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DB192-0195-4BD7-9E2B-311B49FC4D67}" type="parTrans" cxnId="{24DC77F7-6AA3-4747-BBAC-7437F292ABA3}">
      <dgm:prSet/>
      <dgm:spPr/>
      <dgm:t>
        <a:bodyPr/>
        <a:lstStyle/>
        <a:p>
          <a:endParaRPr lang="en-US" sz="1000"/>
        </a:p>
      </dgm:t>
    </dgm:pt>
    <dgm:pt modelId="{273678A4-0508-4A17-95D6-E6AF2898ECCD}" type="sibTrans" cxnId="{24DC77F7-6AA3-4747-BBAC-7437F292ABA3}">
      <dgm:prSet/>
      <dgm:spPr/>
      <dgm:t>
        <a:bodyPr/>
        <a:lstStyle/>
        <a:p>
          <a:endParaRPr lang="en-US" sz="1000"/>
        </a:p>
      </dgm:t>
    </dgm:pt>
    <dgm:pt modelId="{019DDF84-9498-427A-944A-6D356AB6E129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0036C-34B9-4947-8B4F-79EA211402D8}" type="parTrans" cxnId="{61D57E40-2FFA-4D0B-AEEE-51342FAEEB0B}">
      <dgm:prSet/>
      <dgm:spPr/>
      <dgm:t>
        <a:bodyPr/>
        <a:lstStyle/>
        <a:p>
          <a:endParaRPr lang="en-US" sz="1000"/>
        </a:p>
      </dgm:t>
    </dgm:pt>
    <dgm:pt modelId="{8113F0EC-2624-4402-95C9-F1E75DDAFF79}" type="sibTrans" cxnId="{61D57E40-2FFA-4D0B-AEEE-51342FAEEB0B}">
      <dgm:prSet/>
      <dgm:spPr/>
      <dgm:t>
        <a:bodyPr/>
        <a:lstStyle/>
        <a:p>
          <a:endParaRPr lang="en-US" sz="1000"/>
        </a:p>
      </dgm:t>
    </dgm:pt>
    <dgm:pt modelId="{BD5994DC-9215-4E6E-AF75-18ACC7ECF6AE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Institutional Capacity Building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19242-B424-4DF0-A606-7AF3F67F923F}" type="parTrans" cxnId="{BE43EAF1-4695-412B-B475-C9C78C6CA7A3}">
      <dgm:prSet/>
      <dgm:spPr/>
      <dgm:t>
        <a:bodyPr/>
        <a:lstStyle/>
        <a:p>
          <a:endParaRPr lang="en-US" sz="1000"/>
        </a:p>
      </dgm:t>
    </dgm:pt>
    <dgm:pt modelId="{9F577DCE-DEA8-411F-9F9A-6DD1C33B12F0}" type="sibTrans" cxnId="{BE43EAF1-4695-412B-B475-C9C78C6CA7A3}">
      <dgm:prSet/>
      <dgm:spPr/>
      <dgm:t>
        <a:bodyPr/>
        <a:lstStyle/>
        <a:p>
          <a:endParaRPr lang="en-US" sz="1000"/>
        </a:p>
      </dgm:t>
    </dgm:pt>
    <dgm:pt modelId="{0161BFA0-6D71-4B04-8972-978FE89F8120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Leverage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011B7-2C5F-4FB3-91A4-3128A51E0A36}" type="parTrans" cxnId="{23E514B0-8BD2-43EA-BB87-927326DF25A4}">
      <dgm:prSet/>
      <dgm:spPr/>
      <dgm:t>
        <a:bodyPr/>
        <a:lstStyle/>
        <a:p>
          <a:endParaRPr lang="en-US" sz="1000"/>
        </a:p>
      </dgm:t>
    </dgm:pt>
    <dgm:pt modelId="{83124ACE-E932-4B77-8D21-E287C121FB1E}" type="sibTrans" cxnId="{23E514B0-8BD2-43EA-BB87-927326DF25A4}">
      <dgm:prSet/>
      <dgm:spPr/>
      <dgm:t>
        <a:bodyPr/>
        <a:lstStyle/>
        <a:p>
          <a:endParaRPr lang="en-US" sz="1000"/>
        </a:p>
      </dgm:t>
    </dgm:pt>
    <dgm:pt modelId="{D6F88C97-F713-4502-8005-FF2D88E27CFD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Credit Guarantee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12E46-B189-4DD6-9672-9C838CFA15D0}" type="parTrans" cxnId="{2FAF711B-F52F-4E79-9E58-3614193E9C96}">
      <dgm:prSet/>
      <dgm:spPr/>
      <dgm:t>
        <a:bodyPr/>
        <a:lstStyle/>
        <a:p>
          <a:endParaRPr lang="en-US" sz="1000"/>
        </a:p>
      </dgm:t>
    </dgm:pt>
    <dgm:pt modelId="{DCA863F2-ABCF-4FBE-A990-A8756943DE7A}" type="sibTrans" cxnId="{2FAF711B-F52F-4E79-9E58-3614193E9C96}">
      <dgm:prSet/>
      <dgm:spPr/>
      <dgm:t>
        <a:bodyPr/>
        <a:lstStyle/>
        <a:p>
          <a:endParaRPr lang="en-US" sz="1000"/>
        </a:p>
      </dgm:t>
    </dgm:pt>
    <dgm:pt modelId="{64C402C1-9A60-407F-86B3-027603AB57A5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1AAFE-D356-4770-B9A0-4A746822D2D5}" type="parTrans" cxnId="{9D8E27F5-1B07-4B18-8CBC-C827BBDBE9CC}">
      <dgm:prSet/>
      <dgm:spPr/>
      <dgm:t>
        <a:bodyPr/>
        <a:lstStyle/>
        <a:p>
          <a:endParaRPr lang="en-US" sz="1000"/>
        </a:p>
      </dgm:t>
    </dgm:pt>
    <dgm:pt modelId="{9FDF72C3-BA34-45D0-AB8B-9BC8E9993DE7}" type="sibTrans" cxnId="{9D8E27F5-1B07-4B18-8CBC-C827BBDBE9CC}">
      <dgm:prSet/>
      <dgm:spPr/>
      <dgm:t>
        <a:bodyPr/>
        <a:lstStyle/>
        <a:p>
          <a:endParaRPr lang="en-US" sz="1000"/>
        </a:p>
      </dgm:t>
    </dgm:pt>
    <dgm:pt modelId="{599692B4-997C-481E-AC57-52727B67F085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Climate Change Financing (Emission Trading Scheme, etc.)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3EAE6-9E93-4DFD-B9CD-F96D144B7E79}" type="parTrans" cxnId="{6250C1A6-9048-4004-9302-21052DFB76E4}">
      <dgm:prSet/>
      <dgm:spPr/>
      <dgm:t>
        <a:bodyPr/>
        <a:lstStyle/>
        <a:p>
          <a:endParaRPr lang="en-US" sz="1000"/>
        </a:p>
      </dgm:t>
    </dgm:pt>
    <dgm:pt modelId="{5F7B2795-2B66-407A-AD57-8E9DE0E4547D}" type="sibTrans" cxnId="{6250C1A6-9048-4004-9302-21052DFB76E4}">
      <dgm:prSet/>
      <dgm:spPr/>
      <dgm:t>
        <a:bodyPr/>
        <a:lstStyle/>
        <a:p>
          <a:endParaRPr lang="en-US" sz="1000"/>
        </a:p>
      </dgm:t>
    </dgm:pt>
    <dgm:pt modelId="{D5ABA02F-9A78-4438-8A31-14D889329C17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Private Equity Funds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6D01A-63A5-4377-9A15-A707F7EC1A5C}" type="parTrans" cxnId="{F557A3AC-B3BD-40B3-8DC3-B8B0A6C585B2}">
      <dgm:prSet/>
      <dgm:spPr/>
      <dgm:t>
        <a:bodyPr/>
        <a:lstStyle/>
        <a:p>
          <a:endParaRPr lang="en-US" sz="1000"/>
        </a:p>
      </dgm:t>
    </dgm:pt>
    <dgm:pt modelId="{01AEA816-96DE-43F9-8C33-A97BD089D2A1}" type="sibTrans" cxnId="{F557A3AC-B3BD-40B3-8DC3-B8B0A6C585B2}">
      <dgm:prSet/>
      <dgm:spPr/>
      <dgm:t>
        <a:bodyPr/>
        <a:lstStyle/>
        <a:p>
          <a:endParaRPr lang="en-US" sz="1000"/>
        </a:p>
      </dgm:t>
    </dgm:pt>
    <dgm:pt modelId="{4694B3DB-33DD-4652-8815-8CA8F0C93BF1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Private Partnerships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0B346-84AA-4E99-A9F8-0AEFFB65BFB6}" type="parTrans" cxnId="{507373D3-A666-408D-9D4B-092578961FF8}">
      <dgm:prSet/>
      <dgm:spPr/>
      <dgm:t>
        <a:bodyPr/>
        <a:lstStyle/>
        <a:p>
          <a:endParaRPr lang="en-US" sz="1000"/>
        </a:p>
      </dgm:t>
    </dgm:pt>
    <dgm:pt modelId="{790B8A3F-731C-4684-AF14-67708552B3FD}" type="sibTrans" cxnId="{507373D3-A666-408D-9D4B-092578961FF8}">
      <dgm:prSet/>
      <dgm:spPr/>
      <dgm:t>
        <a:bodyPr/>
        <a:lstStyle/>
        <a:p>
          <a:endParaRPr lang="en-US" sz="1000"/>
        </a:p>
      </dgm:t>
    </dgm:pt>
    <dgm:pt modelId="{D8C49C11-DDA3-421D-84E2-D18A76AE920C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ESCO Financing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B20DD-9118-4367-A252-89F6E5A62F93}" type="parTrans" cxnId="{CC909541-7D4B-47C0-828C-61EE5313EA2F}">
      <dgm:prSet/>
      <dgm:spPr/>
      <dgm:t>
        <a:bodyPr/>
        <a:lstStyle/>
        <a:p>
          <a:endParaRPr lang="en-US" sz="1000"/>
        </a:p>
      </dgm:t>
    </dgm:pt>
    <dgm:pt modelId="{B9D108DF-5CC0-435B-B217-960A1C1C3566}" type="sibTrans" cxnId="{CC909541-7D4B-47C0-828C-61EE5313EA2F}">
      <dgm:prSet/>
      <dgm:spPr/>
      <dgm:t>
        <a:bodyPr/>
        <a:lstStyle/>
        <a:p>
          <a:endParaRPr lang="en-US" sz="1000"/>
        </a:p>
      </dgm:t>
    </dgm:pt>
    <dgm:pt modelId="{9A47C97B-25EF-4378-B4C2-356BA80F3426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Climate Change Fund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8B45E-248C-40CD-BBFC-9A5C694CD9C2}" type="parTrans" cxnId="{4743DB15-8EB6-4DBA-9E7B-DF5C23EE0E9C}">
      <dgm:prSet/>
      <dgm:spPr/>
      <dgm:t>
        <a:bodyPr/>
        <a:lstStyle/>
        <a:p>
          <a:endParaRPr lang="en-US" sz="1000"/>
        </a:p>
      </dgm:t>
    </dgm:pt>
    <dgm:pt modelId="{E2F62A40-5CE8-4967-831A-053566F0805D}" type="sibTrans" cxnId="{4743DB15-8EB6-4DBA-9E7B-DF5C23EE0E9C}">
      <dgm:prSet/>
      <dgm:spPr/>
      <dgm:t>
        <a:bodyPr/>
        <a:lstStyle/>
        <a:p>
          <a:endParaRPr lang="en-US" sz="1000"/>
        </a:p>
      </dgm:t>
    </dgm:pt>
    <dgm:pt modelId="{97003EFB-61AE-404D-8894-A78A23C9FFB0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Poverty and Environment Fund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3162-D691-42E4-AB94-D1A5B6B081A0}" type="parTrans" cxnId="{535758A2-3BB5-473E-9051-2860AD7E7F6E}">
      <dgm:prSet/>
      <dgm:spPr/>
      <dgm:t>
        <a:bodyPr/>
        <a:lstStyle/>
        <a:p>
          <a:endParaRPr lang="en-US" sz="1000"/>
        </a:p>
      </dgm:t>
    </dgm:pt>
    <dgm:pt modelId="{38AB6C81-78FF-4E2C-B260-7FC46923BA7D}" type="sibTrans" cxnId="{535758A2-3BB5-473E-9051-2860AD7E7F6E}">
      <dgm:prSet/>
      <dgm:spPr/>
      <dgm:t>
        <a:bodyPr/>
        <a:lstStyle/>
        <a:p>
          <a:endParaRPr lang="en-US" sz="1000"/>
        </a:p>
      </dgm:t>
    </dgm:pt>
    <dgm:pt modelId="{058028DE-F1AC-4A48-A04C-71857AE2E15A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Risk Mitigation – Disaster Risk Insurance, CAT bonds , Carbon Market Program (CMP)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72F02-EDE9-4B8E-A77A-ABF6AFAAB6F3}" type="parTrans" cxnId="{34D7486D-559B-452B-AA31-33E8E01644B5}">
      <dgm:prSet/>
      <dgm:spPr/>
      <dgm:t>
        <a:bodyPr/>
        <a:lstStyle/>
        <a:p>
          <a:endParaRPr lang="en-US" sz="1000"/>
        </a:p>
      </dgm:t>
    </dgm:pt>
    <dgm:pt modelId="{DB7BA608-5858-41FC-8A85-5AF745A20452}" type="sibTrans" cxnId="{34D7486D-559B-452B-AA31-33E8E01644B5}">
      <dgm:prSet/>
      <dgm:spPr/>
      <dgm:t>
        <a:bodyPr/>
        <a:lstStyle/>
        <a:p>
          <a:endParaRPr lang="en-US" sz="1000"/>
        </a:p>
      </dgm:t>
    </dgm:pt>
    <dgm:pt modelId="{99F93109-61D2-4D1A-8358-8B3CAF4DA628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Advisory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9D21E-8963-4826-87F7-E603E0E08A5F}" type="parTrans" cxnId="{12618A4C-85F1-4AD6-B9AA-C32F17BC315A}">
      <dgm:prSet/>
      <dgm:spPr/>
      <dgm:t>
        <a:bodyPr/>
        <a:lstStyle/>
        <a:p>
          <a:endParaRPr lang="en-US" sz="1000"/>
        </a:p>
      </dgm:t>
    </dgm:pt>
    <dgm:pt modelId="{987C5941-B400-4787-B43C-02FFDBE825F7}" type="sibTrans" cxnId="{12618A4C-85F1-4AD6-B9AA-C32F17BC315A}">
      <dgm:prSet/>
      <dgm:spPr/>
      <dgm:t>
        <a:bodyPr/>
        <a:lstStyle/>
        <a:p>
          <a:endParaRPr lang="en-US" sz="1000"/>
        </a:p>
      </dgm:t>
    </dgm:pt>
    <dgm:pt modelId="{C412FEA4-410E-4336-BF45-353172F8DF63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 Sharing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C1B80-7E2A-47D6-BA8B-E134ADAC6481}" type="parTrans" cxnId="{F53ACADC-1A28-464D-B302-E2B5F5CB817A}">
      <dgm:prSet/>
      <dgm:spPr/>
      <dgm:t>
        <a:bodyPr/>
        <a:lstStyle/>
        <a:p>
          <a:endParaRPr lang="en-US" sz="1000"/>
        </a:p>
      </dgm:t>
    </dgm:pt>
    <dgm:pt modelId="{D6300AB8-2DC5-4638-83C1-B1AF1E2B3626}" type="sibTrans" cxnId="{F53ACADC-1A28-464D-B302-E2B5F5CB817A}">
      <dgm:prSet/>
      <dgm:spPr/>
      <dgm:t>
        <a:bodyPr/>
        <a:lstStyle/>
        <a:p>
          <a:endParaRPr lang="en-US" sz="1000"/>
        </a:p>
      </dgm:t>
    </dgm:pt>
    <dgm:pt modelId="{4C690D4F-6E94-4A89-8B0E-00DC49F6260D}">
      <dgm:prSet phldrT="[Text]" custT="1"/>
      <dgm:spPr/>
      <dgm:t>
        <a:bodyPr/>
        <a:lstStyle/>
        <a:p>
          <a:pPr marL="231775" indent="-231775"/>
          <a:r>
            <a:rPr lang="en-U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Researches on Green Financing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85D33-742D-4102-8B2F-CBE7BBADF9FF}" type="parTrans" cxnId="{697088F5-EEB5-4DA8-A3F9-4376AC1B83DA}">
      <dgm:prSet/>
      <dgm:spPr/>
      <dgm:t>
        <a:bodyPr/>
        <a:lstStyle/>
        <a:p>
          <a:endParaRPr lang="en-US" sz="1000"/>
        </a:p>
      </dgm:t>
    </dgm:pt>
    <dgm:pt modelId="{48F5E14E-F731-4C58-B433-B4483E078EA8}" type="sibTrans" cxnId="{697088F5-EEB5-4DA8-A3F9-4376AC1B83DA}">
      <dgm:prSet/>
      <dgm:spPr/>
      <dgm:t>
        <a:bodyPr/>
        <a:lstStyle/>
        <a:p>
          <a:endParaRPr lang="en-US" sz="1000"/>
        </a:p>
      </dgm:t>
    </dgm:pt>
    <dgm:pt modelId="{0BD2D3EF-D997-4259-B267-42F46E196664}">
      <dgm:prSet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endParaRPr lang="en-US" altLang="ja-JP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161EE-22B7-4BD9-812F-BA6D8343B2CE}" type="parTrans" cxnId="{F684C435-1938-410D-9B30-C9B5EB920DB0}">
      <dgm:prSet/>
      <dgm:spPr/>
      <dgm:t>
        <a:bodyPr/>
        <a:lstStyle/>
        <a:p>
          <a:endParaRPr lang="en-US" sz="1000"/>
        </a:p>
      </dgm:t>
    </dgm:pt>
    <dgm:pt modelId="{11CBA019-CEA2-4AAD-B763-6382D8F1A1DF}" type="sibTrans" cxnId="{F684C435-1938-410D-9B30-C9B5EB920DB0}">
      <dgm:prSet/>
      <dgm:spPr/>
      <dgm:t>
        <a:bodyPr/>
        <a:lstStyle/>
        <a:p>
          <a:endParaRPr lang="en-US" sz="1000"/>
        </a:p>
      </dgm:t>
    </dgm:pt>
    <dgm:pt modelId="{3A6F806A-DAEE-405B-8175-6AFBC2A069E4}">
      <dgm:prSet phldrT="[Text]"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Clean power generation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77B45-EB59-4354-957E-F2926AA39833}" type="parTrans" cxnId="{397E0353-9F89-49E8-B8E7-E4859E1E222C}">
      <dgm:prSet/>
      <dgm:spPr/>
      <dgm:t>
        <a:bodyPr/>
        <a:lstStyle/>
        <a:p>
          <a:endParaRPr lang="en-US" sz="1000"/>
        </a:p>
      </dgm:t>
    </dgm:pt>
    <dgm:pt modelId="{249F0020-B5B3-46C1-B29C-58C7E6EC56D3}" type="sibTrans" cxnId="{397E0353-9F89-49E8-B8E7-E4859E1E222C}">
      <dgm:prSet/>
      <dgm:spPr/>
      <dgm:t>
        <a:bodyPr/>
        <a:lstStyle/>
        <a:p>
          <a:endParaRPr lang="en-US" sz="1000"/>
        </a:p>
      </dgm:t>
    </dgm:pt>
    <dgm:pt modelId="{AEC473E5-42BF-480B-BB74-EEBE37D0A07C}">
      <dgm:prSet phldrT="[Text]"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Energy efficiency improvement 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5715A-9F3B-46D1-B785-4E58CF6DB11A}" type="parTrans" cxnId="{945B2A56-20A5-49D3-9BDF-161979F0CEED}">
      <dgm:prSet/>
      <dgm:spPr/>
      <dgm:t>
        <a:bodyPr/>
        <a:lstStyle/>
        <a:p>
          <a:endParaRPr lang="en-US"/>
        </a:p>
      </dgm:t>
    </dgm:pt>
    <dgm:pt modelId="{FAF5BB60-CB92-4BA4-BDEC-D7F0E43CA44E}" type="sibTrans" cxnId="{945B2A56-20A5-49D3-9BDF-161979F0CEED}">
      <dgm:prSet/>
      <dgm:spPr/>
      <dgm:t>
        <a:bodyPr/>
        <a:lstStyle/>
        <a:p>
          <a:endParaRPr lang="en-US"/>
        </a:p>
      </dgm:t>
    </dgm:pt>
    <dgm:pt modelId="{8E4FC4C3-BAA5-4AA3-B639-890BEBC9B0BC}">
      <dgm:prSet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Transportation</a:t>
          </a:r>
          <a:endParaRPr lang="en-US" altLang="ja-JP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FF1A4-D76E-498D-86A7-E9A8EC0E1D3C}" type="parTrans" cxnId="{59A836CF-F623-42D5-BA9C-4BCE6C55BB4F}">
      <dgm:prSet/>
      <dgm:spPr/>
      <dgm:t>
        <a:bodyPr/>
        <a:lstStyle/>
        <a:p>
          <a:endParaRPr lang="en-US"/>
        </a:p>
      </dgm:t>
    </dgm:pt>
    <dgm:pt modelId="{0A2EF22C-0F6D-4278-B794-5D17D0B4CD91}" type="sibTrans" cxnId="{59A836CF-F623-42D5-BA9C-4BCE6C55BB4F}">
      <dgm:prSet/>
      <dgm:spPr/>
      <dgm:t>
        <a:bodyPr/>
        <a:lstStyle/>
        <a:p>
          <a:endParaRPr lang="en-US"/>
        </a:p>
      </dgm:t>
    </dgm:pt>
    <dgm:pt modelId="{418D02B6-6855-4848-9129-FE5E952F13DA}">
      <dgm:prSet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Urban</a:t>
          </a:r>
          <a:endParaRPr lang="en-US" altLang="ja-JP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51991-0D8C-48CA-A98E-C9DBC5250515}" type="parTrans" cxnId="{76834446-AAD2-4C12-89D3-CD0FCABA8FAC}">
      <dgm:prSet/>
      <dgm:spPr/>
      <dgm:t>
        <a:bodyPr/>
        <a:lstStyle/>
        <a:p>
          <a:endParaRPr lang="en-US"/>
        </a:p>
      </dgm:t>
    </dgm:pt>
    <dgm:pt modelId="{EFBD339F-35D6-479C-A6DF-99124D01E10C}" type="sibTrans" cxnId="{76834446-AAD2-4C12-89D3-CD0FCABA8FAC}">
      <dgm:prSet/>
      <dgm:spPr/>
      <dgm:t>
        <a:bodyPr/>
        <a:lstStyle/>
        <a:p>
          <a:endParaRPr lang="en-US"/>
        </a:p>
      </dgm:t>
    </dgm:pt>
    <dgm:pt modelId="{BCF9D900-E135-4712-B8C9-C2AA8CF14285}">
      <dgm:prSet custT="1"/>
      <dgm:spPr/>
      <dgm:t>
        <a:bodyPr/>
        <a:lstStyle/>
        <a:p>
          <a:pPr marL="231775" indent="-231775"/>
          <a:r>
            <a:rPr lang="en-US" altLang="ja-JP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Agriculture                 </a:t>
          </a:r>
          <a:r>
            <a:rPr lang="en-US" altLang="ja-JP" sz="1400" b="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en-US" altLang="ja-JP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27145-63CB-455C-8BDC-C7D00A1A437C}" type="parTrans" cxnId="{75D3E9A9-8416-4926-B237-D8437C98872E}">
      <dgm:prSet/>
      <dgm:spPr/>
      <dgm:t>
        <a:bodyPr/>
        <a:lstStyle/>
        <a:p>
          <a:endParaRPr lang="en-US"/>
        </a:p>
      </dgm:t>
    </dgm:pt>
    <dgm:pt modelId="{9BF1120F-7A3F-49AD-9442-BE9A073F9099}" type="sibTrans" cxnId="{75D3E9A9-8416-4926-B237-D8437C98872E}">
      <dgm:prSet/>
      <dgm:spPr/>
      <dgm:t>
        <a:bodyPr/>
        <a:lstStyle/>
        <a:p>
          <a:endParaRPr lang="en-US"/>
        </a:p>
      </dgm:t>
    </dgm:pt>
    <dgm:pt modelId="{7A84FC68-6DD2-421B-B220-9C3F027723C0}">
      <dgm:prSet phldrT="[Text]" custT="1"/>
      <dgm:spPr/>
      <dgm:t>
        <a:bodyPr/>
        <a:lstStyle/>
        <a:p>
          <a:pPr marL="179388" indent="-179388"/>
          <a:endParaRPr lang="en-US" sz="1400" b="0" dirty="0">
            <a:solidFill>
              <a:srgbClr val="009A4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2986E-A77A-4035-A304-BDE763FD0D30}" type="parTrans" cxnId="{DB4D4C20-45CC-4099-A416-65C269CCA2F9}">
      <dgm:prSet/>
      <dgm:spPr/>
      <dgm:t>
        <a:bodyPr/>
        <a:lstStyle/>
        <a:p>
          <a:endParaRPr lang="en-US"/>
        </a:p>
      </dgm:t>
    </dgm:pt>
    <dgm:pt modelId="{EBEDE7B5-520A-43FB-89D4-3652CF3CB68E}" type="sibTrans" cxnId="{DB4D4C20-45CC-4099-A416-65C269CCA2F9}">
      <dgm:prSet/>
      <dgm:spPr/>
      <dgm:t>
        <a:bodyPr/>
        <a:lstStyle/>
        <a:p>
          <a:endParaRPr lang="en-US"/>
        </a:p>
      </dgm:t>
    </dgm:pt>
    <dgm:pt modelId="{E26F7FF1-18D6-4735-9EF9-86B6886C491C}" type="pres">
      <dgm:prSet presAssocID="{50CEA34A-2BA9-482C-B27E-D356621099F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60B7D-17BB-4749-B8A4-76E928092117}" type="pres">
      <dgm:prSet presAssocID="{50CEA34A-2BA9-482C-B27E-D356621099F4}" presName="children" presStyleCnt="0"/>
      <dgm:spPr/>
      <dgm:t>
        <a:bodyPr/>
        <a:lstStyle/>
        <a:p>
          <a:endParaRPr lang="en-US"/>
        </a:p>
      </dgm:t>
    </dgm:pt>
    <dgm:pt modelId="{EB867A38-A2BD-4BB5-B925-E81801FBD93C}" type="pres">
      <dgm:prSet presAssocID="{50CEA34A-2BA9-482C-B27E-D356621099F4}" presName="child1group" presStyleCnt="0"/>
      <dgm:spPr/>
      <dgm:t>
        <a:bodyPr/>
        <a:lstStyle/>
        <a:p>
          <a:endParaRPr lang="en-US"/>
        </a:p>
      </dgm:t>
    </dgm:pt>
    <dgm:pt modelId="{EB47CBF3-821B-49FB-8377-0F23D17E48CD}" type="pres">
      <dgm:prSet presAssocID="{50CEA34A-2BA9-482C-B27E-D356621099F4}" presName="child1" presStyleLbl="bgAcc1" presStyleIdx="0" presStyleCnt="4" custScaleX="144710" custScaleY="93032" custLinFactNeighborX="0" custLinFactNeighborY="26205"/>
      <dgm:spPr/>
      <dgm:t>
        <a:bodyPr/>
        <a:lstStyle/>
        <a:p>
          <a:endParaRPr lang="en-US"/>
        </a:p>
      </dgm:t>
    </dgm:pt>
    <dgm:pt modelId="{A458FE03-91D5-4E64-9CE0-53B5117E352F}" type="pres">
      <dgm:prSet presAssocID="{50CEA34A-2BA9-482C-B27E-D356621099F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88B51-D590-4A7D-BCBB-5D6F15AD6DF6}" type="pres">
      <dgm:prSet presAssocID="{50CEA34A-2BA9-482C-B27E-D356621099F4}" presName="child2group" presStyleCnt="0"/>
      <dgm:spPr/>
      <dgm:t>
        <a:bodyPr/>
        <a:lstStyle/>
        <a:p>
          <a:endParaRPr lang="en-US"/>
        </a:p>
      </dgm:t>
    </dgm:pt>
    <dgm:pt modelId="{BF692C31-DCBB-4C7F-9198-87C5ECC36F0D}" type="pres">
      <dgm:prSet presAssocID="{50CEA34A-2BA9-482C-B27E-D356621099F4}" presName="child2" presStyleLbl="bgAcc1" presStyleIdx="1" presStyleCnt="4" custScaleX="138027" custLinFactNeighborX="11532" custLinFactNeighborY="29689"/>
      <dgm:spPr/>
      <dgm:t>
        <a:bodyPr/>
        <a:lstStyle/>
        <a:p>
          <a:endParaRPr lang="en-US"/>
        </a:p>
      </dgm:t>
    </dgm:pt>
    <dgm:pt modelId="{85CA0D41-D49D-4FB4-A359-DDBADE91ECD1}" type="pres">
      <dgm:prSet presAssocID="{50CEA34A-2BA9-482C-B27E-D356621099F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E05FE-B584-4BB1-9CD4-824DC02DCBBE}" type="pres">
      <dgm:prSet presAssocID="{50CEA34A-2BA9-482C-B27E-D356621099F4}" presName="child3group" presStyleCnt="0"/>
      <dgm:spPr/>
      <dgm:t>
        <a:bodyPr/>
        <a:lstStyle/>
        <a:p>
          <a:endParaRPr lang="en-US"/>
        </a:p>
      </dgm:t>
    </dgm:pt>
    <dgm:pt modelId="{CEDA8A7D-FCC7-4624-8955-F6611280D5DA}" type="pres">
      <dgm:prSet presAssocID="{50CEA34A-2BA9-482C-B27E-D356621099F4}" presName="child3" presStyleLbl="bgAcc1" presStyleIdx="2" presStyleCnt="4" custScaleX="136947" custScaleY="108925" custLinFactNeighborX="15215" custLinFactNeighborY="-45590"/>
      <dgm:spPr/>
      <dgm:t>
        <a:bodyPr/>
        <a:lstStyle/>
        <a:p>
          <a:endParaRPr lang="en-US"/>
        </a:p>
      </dgm:t>
    </dgm:pt>
    <dgm:pt modelId="{D2FA5362-3EA9-4C55-A5FE-F3A4F6811514}" type="pres">
      <dgm:prSet presAssocID="{50CEA34A-2BA9-482C-B27E-D356621099F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DAF26-C78C-4C83-8F54-65AA1277DF2D}" type="pres">
      <dgm:prSet presAssocID="{50CEA34A-2BA9-482C-B27E-D356621099F4}" presName="child4group" presStyleCnt="0"/>
      <dgm:spPr/>
      <dgm:t>
        <a:bodyPr/>
        <a:lstStyle/>
        <a:p>
          <a:endParaRPr lang="en-US"/>
        </a:p>
      </dgm:t>
    </dgm:pt>
    <dgm:pt modelId="{CD6ADE6A-3530-4843-A136-529A493112CB}" type="pres">
      <dgm:prSet presAssocID="{50CEA34A-2BA9-482C-B27E-D356621099F4}" presName="child4" presStyleLbl="bgAcc1" presStyleIdx="3" presStyleCnt="4" custAng="0" custScaleX="142383" custScaleY="108498" custLinFactNeighborX="-2712" custLinFactNeighborY="-43951"/>
      <dgm:spPr/>
      <dgm:t>
        <a:bodyPr/>
        <a:lstStyle/>
        <a:p>
          <a:endParaRPr lang="en-US"/>
        </a:p>
      </dgm:t>
    </dgm:pt>
    <dgm:pt modelId="{5AAFE7BE-DA8C-40B1-9AFA-B374BDE1628F}" type="pres">
      <dgm:prSet presAssocID="{50CEA34A-2BA9-482C-B27E-D356621099F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C5A6A-49C4-4A24-9912-C13E61DDF343}" type="pres">
      <dgm:prSet presAssocID="{50CEA34A-2BA9-482C-B27E-D356621099F4}" presName="childPlaceholder" presStyleCnt="0"/>
      <dgm:spPr/>
      <dgm:t>
        <a:bodyPr/>
        <a:lstStyle/>
        <a:p>
          <a:endParaRPr lang="en-US"/>
        </a:p>
      </dgm:t>
    </dgm:pt>
    <dgm:pt modelId="{FE2D2CC4-984A-4C0C-901D-376F0D2BC302}" type="pres">
      <dgm:prSet presAssocID="{50CEA34A-2BA9-482C-B27E-D356621099F4}" presName="circle" presStyleCnt="0"/>
      <dgm:spPr/>
      <dgm:t>
        <a:bodyPr/>
        <a:lstStyle/>
        <a:p>
          <a:endParaRPr lang="en-US"/>
        </a:p>
      </dgm:t>
    </dgm:pt>
    <dgm:pt modelId="{B39B34B3-BBBD-41A4-ADCA-9F33B48B8F9E}" type="pres">
      <dgm:prSet presAssocID="{50CEA34A-2BA9-482C-B27E-D356621099F4}" presName="quadrant1" presStyleLbl="node1" presStyleIdx="0" presStyleCnt="4" custScaleX="82018" custScaleY="75294" custLinFactNeighborX="1166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96D50-B786-43E7-8F4C-9102475B35DC}" type="pres">
      <dgm:prSet presAssocID="{50CEA34A-2BA9-482C-B27E-D356621099F4}" presName="quadrant2" presStyleLbl="node1" presStyleIdx="1" presStyleCnt="4" custScaleX="82018" custScaleY="75294" custLinFactNeighborX="-74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4A3AD-1067-481A-B82F-BD9AD987566E}" type="pres">
      <dgm:prSet presAssocID="{50CEA34A-2BA9-482C-B27E-D356621099F4}" presName="quadrant3" presStyleLbl="node1" presStyleIdx="2" presStyleCnt="4" custScaleX="82018" custScaleY="75294" custLinFactNeighborX="-7412" custLinFactNeighborY="-268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147AC-6949-47BE-A514-213A928DBB45}" type="pres">
      <dgm:prSet presAssocID="{50CEA34A-2BA9-482C-B27E-D356621099F4}" presName="quadrant4" presStyleLbl="node1" presStyleIdx="3" presStyleCnt="4" custScaleX="82018" custScaleY="75294" custLinFactNeighborX="11665" custLinFactNeighborY="-268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7009-7D65-4B5F-9331-1976E5254F1D}" type="pres">
      <dgm:prSet presAssocID="{50CEA34A-2BA9-482C-B27E-D356621099F4}" presName="quadrantPlaceholder" presStyleCnt="0"/>
      <dgm:spPr/>
      <dgm:t>
        <a:bodyPr/>
        <a:lstStyle/>
        <a:p>
          <a:endParaRPr lang="en-US"/>
        </a:p>
      </dgm:t>
    </dgm:pt>
    <dgm:pt modelId="{1BB8A5A5-DBDC-43B7-8CB8-C3C6C6E095F6}" type="pres">
      <dgm:prSet presAssocID="{50CEA34A-2BA9-482C-B27E-D356621099F4}" presName="center1" presStyleLbl="fgShp" presStyleIdx="0" presStyleCnt="2" custScaleX="82018" custScaleY="75294" custLinFactNeighborX="7224" custLinFactNeighborY="-48483"/>
      <dgm:spPr/>
      <dgm:t>
        <a:bodyPr/>
        <a:lstStyle/>
        <a:p>
          <a:endParaRPr lang="en-US"/>
        </a:p>
      </dgm:t>
    </dgm:pt>
    <dgm:pt modelId="{0C44A262-9018-4049-888C-7D895337A1BD}" type="pres">
      <dgm:prSet presAssocID="{50CEA34A-2BA9-482C-B27E-D356621099F4}" presName="center2" presStyleLbl="fgShp" presStyleIdx="1" presStyleCnt="2" custScaleX="82018" custScaleY="75294" custLinFactNeighborX="7224" custLinFactNeighborY="-48092"/>
      <dgm:spPr/>
      <dgm:t>
        <a:bodyPr/>
        <a:lstStyle/>
        <a:p>
          <a:endParaRPr lang="en-US"/>
        </a:p>
      </dgm:t>
    </dgm:pt>
  </dgm:ptLst>
  <dgm:cxnLst>
    <dgm:cxn modelId="{508069B5-1A4C-480C-9AED-DFF76104A831}" type="presOf" srcId="{BCF9D900-E135-4712-B8C9-C2AA8CF14285}" destId="{EB47CBF3-821B-49FB-8377-0F23D17E48CD}" srcOrd="0" destOrd="5" presId="urn:microsoft.com/office/officeart/2005/8/layout/cycle4"/>
    <dgm:cxn modelId="{586018BD-B5ED-4A76-929A-25C2ECBBBDDB}" type="presOf" srcId="{BD5994DC-9215-4E6E-AF75-18ACC7ECF6AE}" destId="{85CA0D41-D49D-4FB4-A359-DDBADE91ECD1}" srcOrd="1" destOrd="0" presId="urn:microsoft.com/office/officeart/2005/8/layout/cycle4"/>
    <dgm:cxn modelId="{6367EDF4-7FDB-444D-B015-72B2349563B8}" type="presOf" srcId="{C412FEA4-410E-4336-BF45-353172F8DF63}" destId="{85CA0D41-D49D-4FB4-A359-DDBADE91ECD1}" srcOrd="1" destOrd="2" presId="urn:microsoft.com/office/officeart/2005/8/layout/cycle4"/>
    <dgm:cxn modelId="{9DFF677E-398A-4C59-B258-4E27D1E94DEF}" type="presOf" srcId="{4C690D4F-6E94-4A89-8B0E-00DC49F6260D}" destId="{BF692C31-DCBB-4C7F-9198-87C5ECC36F0D}" srcOrd="0" destOrd="3" presId="urn:microsoft.com/office/officeart/2005/8/layout/cycle4"/>
    <dgm:cxn modelId="{C8C7F780-418C-459F-AD09-658DE8A9D19C}" type="presOf" srcId="{599692B4-997C-481E-AC57-52727B67F085}" destId="{CD6ADE6A-3530-4843-A136-529A493112CB}" srcOrd="0" destOrd="0" presId="urn:microsoft.com/office/officeart/2005/8/layout/cycle4"/>
    <dgm:cxn modelId="{AA7607E3-FE0F-4DAE-BE55-D82F745D28C8}" type="presOf" srcId="{3A6F806A-DAEE-405B-8175-6AFBC2A069E4}" destId="{A458FE03-91D5-4E64-9CE0-53B5117E352F}" srcOrd="1" destOrd="0" presId="urn:microsoft.com/office/officeart/2005/8/layout/cycle4"/>
    <dgm:cxn modelId="{5507ABB0-241D-424E-B2BD-A82448766035}" type="presOf" srcId="{0BD2D3EF-D997-4259-B267-42F46E196664}" destId="{EB47CBF3-821B-49FB-8377-0F23D17E48CD}" srcOrd="0" destOrd="2" presId="urn:microsoft.com/office/officeart/2005/8/layout/cycle4"/>
    <dgm:cxn modelId="{56CFE5F4-AB0A-4282-B9B0-A1750B19259C}" type="presOf" srcId="{99F93109-61D2-4D1A-8358-8B3CAF4DA628}" destId="{BF692C31-DCBB-4C7F-9198-87C5ECC36F0D}" srcOrd="0" destOrd="1" presId="urn:microsoft.com/office/officeart/2005/8/layout/cycle4"/>
    <dgm:cxn modelId="{34D7486D-559B-452B-AA31-33E8E01644B5}" srcId="{64C402C1-9A60-407F-86B3-027603AB57A5}" destId="{058028DE-F1AC-4A48-A04C-71857AE2E15A}" srcOrd="2" destOrd="0" parTransId="{FF372F02-EDE9-4B8E-A77A-ABF6AFAAB6F3}" sibTransId="{DB7BA608-5858-41FC-8A85-5AF745A20452}"/>
    <dgm:cxn modelId="{9D8E27F5-1B07-4B18-8CBC-C827BBDBE9CC}" srcId="{50CEA34A-2BA9-482C-B27E-D356621099F4}" destId="{64C402C1-9A60-407F-86B3-027603AB57A5}" srcOrd="3" destOrd="0" parTransId="{F0B1AAFE-D356-4770-B9A0-4A746822D2D5}" sibTransId="{9FDF72C3-BA34-45D0-AB8B-9BC8E9993DE7}"/>
    <dgm:cxn modelId="{23E514B0-8BD2-43EA-BB87-927326DF25A4}" srcId="{50CEA34A-2BA9-482C-B27E-D356621099F4}" destId="{0161BFA0-6D71-4B04-8972-978FE89F8120}" srcOrd="2" destOrd="0" parTransId="{062011B7-2C5F-4FB3-91A4-3128A51E0A36}" sibTransId="{83124ACE-E932-4B77-8D21-E287C121FB1E}"/>
    <dgm:cxn modelId="{7385185A-EBA7-4945-91AD-C21CC76BC981}" type="presOf" srcId="{4694B3DB-33DD-4652-8815-8CA8F0C93BF1}" destId="{CEDA8A7D-FCC7-4624-8955-F6611280D5DA}" srcOrd="0" destOrd="3" presId="urn:microsoft.com/office/officeart/2005/8/layout/cycle4"/>
    <dgm:cxn modelId="{27467080-D60E-4B34-B003-26F06C8EE84C}" type="presOf" srcId="{4C690D4F-6E94-4A89-8B0E-00DC49F6260D}" destId="{85CA0D41-D49D-4FB4-A359-DDBADE91ECD1}" srcOrd="1" destOrd="3" presId="urn:microsoft.com/office/officeart/2005/8/layout/cycle4"/>
    <dgm:cxn modelId="{F4C50C9B-99B5-443E-B5B1-E866C8AB0D75}" type="presOf" srcId="{7A84FC68-6DD2-421B-B220-9C3F027723C0}" destId="{CEDA8A7D-FCC7-4624-8955-F6611280D5DA}" srcOrd="0" destOrd="0" presId="urn:microsoft.com/office/officeart/2005/8/layout/cycle4"/>
    <dgm:cxn modelId="{97082FC2-6051-42A3-824F-51C09C542F80}" type="presOf" srcId="{418D02B6-6855-4848-9129-FE5E952F13DA}" destId="{A458FE03-91D5-4E64-9CE0-53B5117E352F}" srcOrd="1" destOrd="4" presId="urn:microsoft.com/office/officeart/2005/8/layout/cycle4"/>
    <dgm:cxn modelId="{8BD612D9-6F11-42F5-8CF3-B49283690381}" type="presOf" srcId="{AEC473E5-42BF-480B-BB74-EEBE37D0A07C}" destId="{EB47CBF3-821B-49FB-8377-0F23D17E48CD}" srcOrd="0" destOrd="1" presId="urn:microsoft.com/office/officeart/2005/8/layout/cycle4"/>
    <dgm:cxn modelId="{1B16D849-4925-46AA-AF43-7395BFEB85D0}" type="presOf" srcId="{BD5994DC-9215-4E6E-AF75-18ACC7ECF6AE}" destId="{BF692C31-DCBB-4C7F-9198-87C5ECC36F0D}" srcOrd="0" destOrd="0" presId="urn:microsoft.com/office/officeart/2005/8/layout/cycle4"/>
    <dgm:cxn modelId="{F53ACADC-1A28-464D-B302-E2B5F5CB817A}" srcId="{019DDF84-9498-427A-944A-6D356AB6E129}" destId="{C412FEA4-410E-4336-BF45-353172F8DF63}" srcOrd="2" destOrd="0" parTransId="{368C1B80-7E2A-47D6-BA8B-E134ADAC6481}" sibTransId="{D6300AB8-2DC5-4638-83C1-B1AF1E2B3626}"/>
    <dgm:cxn modelId="{697088F5-EEB5-4DA8-A3F9-4376AC1B83DA}" srcId="{019DDF84-9498-427A-944A-6D356AB6E129}" destId="{4C690D4F-6E94-4A89-8B0E-00DC49F6260D}" srcOrd="3" destOrd="0" parTransId="{DA785D33-742D-4102-8B2F-CBE7BBADF9FF}" sibTransId="{48F5E14E-F731-4C58-B433-B4483E078EA8}"/>
    <dgm:cxn modelId="{1B6AE5C0-413A-4768-885F-ED7838F8680A}" type="presOf" srcId="{D6F88C97-F713-4502-8005-FF2D88E27CFD}" destId="{D2FA5362-3EA9-4C55-A5FE-F3A4F6811514}" srcOrd="1" destOrd="1" presId="urn:microsoft.com/office/officeart/2005/8/layout/cycle4"/>
    <dgm:cxn modelId="{A4A660A2-EAF3-4F15-9489-0DD73074C18D}" type="presOf" srcId="{97003EFB-61AE-404D-8894-A78A23C9FFB0}" destId="{D2FA5362-3EA9-4C55-A5FE-F3A4F6811514}" srcOrd="1" destOrd="5" presId="urn:microsoft.com/office/officeart/2005/8/layout/cycle4"/>
    <dgm:cxn modelId="{E2BA7934-54CE-4F25-ABC0-086DA5E5F9A3}" type="presOf" srcId="{50CEA34A-2BA9-482C-B27E-D356621099F4}" destId="{E26F7FF1-18D6-4735-9EF9-86B6886C491C}" srcOrd="0" destOrd="0" presId="urn:microsoft.com/office/officeart/2005/8/layout/cycle4"/>
    <dgm:cxn modelId="{701FC421-E69E-408F-AB42-F0B5F469D913}" type="presOf" srcId="{8E4FC4C3-BAA5-4AA3-B639-890BEBC9B0BC}" destId="{EB47CBF3-821B-49FB-8377-0F23D17E48CD}" srcOrd="0" destOrd="3" presId="urn:microsoft.com/office/officeart/2005/8/layout/cycle4"/>
    <dgm:cxn modelId="{945B2A56-20A5-49D3-9BDF-161979F0CEED}" srcId="{A59CD9BE-E1A2-4611-A5B1-D025A7A7F60A}" destId="{AEC473E5-42BF-480B-BB74-EEBE37D0A07C}" srcOrd="1" destOrd="0" parTransId="{1F15715A-9F3B-46D1-B785-4E58CF6DB11A}" sibTransId="{FAF5BB60-CB92-4BA4-BDEC-D7F0E43CA44E}"/>
    <dgm:cxn modelId="{59A836CF-F623-42D5-BA9C-4BCE6C55BB4F}" srcId="{A59CD9BE-E1A2-4611-A5B1-D025A7A7F60A}" destId="{8E4FC4C3-BAA5-4AA3-B639-890BEBC9B0BC}" srcOrd="3" destOrd="0" parTransId="{27CFF1A4-D76E-498D-86A7-E9A8EC0E1D3C}" sibTransId="{0A2EF22C-0F6D-4278-B794-5D17D0B4CD91}"/>
    <dgm:cxn modelId="{262B9A2E-4C0B-47C1-87CF-70C70C2FC750}" type="presOf" srcId="{0161BFA0-6D71-4B04-8972-978FE89F8120}" destId="{9214A3AD-1067-481A-B82F-BD9AD987566E}" srcOrd="0" destOrd="0" presId="urn:microsoft.com/office/officeart/2005/8/layout/cycle4"/>
    <dgm:cxn modelId="{41EFECCC-3077-4FC7-BCBC-34F09CA3670F}" type="presOf" srcId="{D5ABA02F-9A78-4438-8A31-14D889329C17}" destId="{CEDA8A7D-FCC7-4624-8955-F6611280D5DA}" srcOrd="0" destOrd="2" presId="urn:microsoft.com/office/officeart/2005/8/layout/cycle4"/>
    <dgm:cxn modelId="{12618A4C-85F1-4AD6-B9AA-C32F17BC315A}" srcId="{019DDF84-9498-427A-944A-6D356AB6E129}" destId="{99F93109-61D2-4D1A-8358-8B3CAF4DA628}" srcOrd="1" destOrd="0" parTransId="{A179D21E-8963-4826-87F7-E603E0E08A5F}" sibTransId="{987C5941-B400-4787-B43C-02FFDBE825F7}"/>
    <dgm:cxn modelId="{D09C6886-8CA0-4E6F-B143-A3FB609E9D7E}" type="presOf" srcId="{4694B3DB-33DD-4652-8815-8CA8F0C93BF1}" destId="{D2FA5362-3EA9-4C55-A5FE-F3A4F6811514}" srcOrd="1" destOrd="3" presId="urn:microsoft.com/office/officeart/2005/8/layout/cycle4"/>
    <dgm:cxn modelId="{61D57E40-2FFA-4D0B-AEEE-51342FAEEB0B}" srcId="{50CEA34A-2BA9-482C-B27E-D356621099F4}" destId="{019DDF84-9498-427A-944A-6D356AB6E129}" srcOrd="1" destOrd="0" parTransId="{F580036C-34B9-4947-8B4F-79EA211402D8}" sibTransId="{8113F0EC-2624-4402-95C9-F1E75DDAFF79}"/>
    <dgm:cxn modelId="{535758A2-3BB5-473E-9051-2860AD7E7F6E}" srcId="{0161BFA0-6D71-4B04-8972-978FE89F8120}" destId="{97003EFB-61AE-404D-8894-A78A23C9FFB0}" srcOrd="5" destOrd="0" parTransId="{082A3162-D691-42E4-AB94-D1A5B6B081A0}" sibTransId="{38AB6C81-78FF-4E2C-B260-7FC46923BA7D}"/>
    <dgm:cxn modelId="{399C20B2-6DD6-4DA0-BF17-CEC3A13BB623}" type="presOf" srcId="{D8C49C11-DDA3-421D-84E2-D18A76AE920C}" destId="{5AAFE7BE-DA8C-40B1-9AFA-B374BDE1628F}" srcOrd="1" destOrd="1" presId="urn:microsoft.com/office/officeart/2005/8/layout/cycle4"/>
    <dgm:cxn modelId="{6250C1A6-9048-4004-9302-21052DFB76E4}" srcId="{64C402C1-9A60-407F-86B3-027603AB57A5}" destId="{599692B4-997C-481E-AC57-52727B67F085}" srcOrd="0" destOrd="0" parTransId="{FA23EAE6-9E93-4DFD-B9CD-F96D144B7E79}" sibTransId="{5F7B2795-2B66-407A-AD57-8E9DE0E4547D}"/>
    <dgm:cxn modelId="{76834446-AAD2-4C12-89D3-CD0FCABA8FAC}" srcId="{A59CD9BE-E1A2-4611-A5B1-D025A7A7F60A}" destId="{418D02B6-6855-4848-9129-FE5E952F13DA}" srcOrd="4" destOrd="0" parTransId="{9E851991-0D8C-48CA-A98E-C9DBC5250515}" sibTransId="{EFBD339F-35D6-479C-A6DF-99124D01E10C}"/>
    <dgm:cxn modelId="{3A206962-672C-4D2B-AB84-57D98AE394EF}" type="presOf" srcId="{D5ABA02F-9A78-4438-8A31-14D889329C17}" destId="{D2FA5362-3EA9-4C55-A5FE-F3A4F6811514}" srcOrd="1" destOrd="2" presId="urn:microsoft.com/office/officeart/2005/8/layout/cycle4"/>
    <dgm:cxn modelId="{7BE25AC5-F20C-4EFE-9BAA-6990A03A8A29}" type="presOf" srcId="{058028DE-F1AC-4A48-A04C-71857AE2E15A}" destId="{CD6ADE6A-3530-4843-A136-529A493112CB}" srcOrd="0" destOrd="2" presId="urn:microsoft.com/office/officeart/2005/8/layout/cycle4"/>
    <dgm:cxn modelId="{DB4D4C20-45CC-4099-A416-65C269CCA2F9}" srcId="{0161BFA0-6D71-4B04-8972-978FE89F8120}" destId="{7A84FC68-6DD2-421B-B220-9C3F027723C0}" srcOrd="0" destOrd="0" parTransId="{F0B2986E-A77A-4035-A304-BDE763FD0D30}" sibTransId="{EBEDE7B5-520A-43FB-89D4-3652CF3CB68E}"/>
    <dgm:cxn modelId="{F557A3AC-B3BD-40B3-8DC3-B8B0A6C585B2}" srcId="{0161BFA0-6D71-4B04-8972-978FE89F8120}" destId="{D5ABA02F-9A78-4438-8A31-14D889329C17}" srcOrd="2" destOrd="0" parTransId="{0886D01A-63A5-4377-9A15-A707F7EC1A5C}" sibTransId="{01AEA816-96DE-43F9-8C33-A97BD089D2A1}"/>
    <dgm:cxn modelId="{397E0353-9F89-49E8-B8E7-E4859E1E222C}" srcId="{A59CD9BE-E1A2-4611-A5B1-D025A7A7F60A}" destId="{3A6F806A-DAEE-405B-8175-6AFBC2A069E4}" srcOrd="0" destOrd="0" parTransId="{0F277B45-EB59-4354-957E-F2926AA39833}" sibTransId="{249F0020-B5B3-46C1-B29C-58C7E6EC56D3}"/>
    <dgm:cxn modelId="{E1B93818-4DC7-40FA-B802-332A2B8DC51E}" type="presOf" srcId="{019DDF84-9498-427A-944A-6D356AB6E129}" destId="{B2F96D50-B786-43E7-8F4C-9102475B35DC}" srcOrd="0" destOrd="0" presId="urn:microsoft.com/office/officeart/2005/8/layout/cycle4"/>
    <dgm:cxn modelId="{156635B0-2B13-43D4-B1F9-4660AF562D4A}" type="presOf" srcId="{9A47C97B-25EF-4378-B4C2-356BA80F3426}" destId="{D2FA5362-3EA9-4C55-A5FE-F3A4F6811514}" srcOrd="1" destOrd="4" presId="urn:microsoft.com/office/officeart/2005/8/layout/cycle4"/>
    <dgm:cxn modelId="{405591E4-CA98-47E3-A582-4B03CE123F7C}" type="presOf" srcId="{3A6F806A-DAEE-405B-8175-6AFBC2A069E4}" destId="{EB47CBF3-821B-49FB-8377-0F23D17E48CD}" srcOrd="0" destOrd="0" presId="urn:microsoft.com/office/officeart/2005/8/layout/cycle4"/>
    <dgm:cxn modelId="{3C79D9D9-C19A-42DD-9157-ACC12FB87A57}" type="presOf" srcId="{97003EFB-61AE-404D-8894-A78A23C9FFB0}" destId="{CEDA8A7D-FCC7-4624-8955-F6611280D5DA}" srcOrd="0" destOrd="5" presId="urn:microsoft.com/office/officeart/2005/8/layout/cycle4"/>
    <dgm:cxn modelId="{75D3E9A9-8416-4926-B237-D8437C98872E}" srcId="{A59CD9BE-E1A2-4611-A5B1-D025A7A7F60A}" destId="{BCF9D900-E135-4712-B8C9-C2AA8CF14285}" srcOrd="5" destOrd="0" parTransId="{53927145-63CB-455C-8BDC-C7D00A1A437C}" sibTransId="{9BF1120F-7A3F-49AD-9442-BE9A073F9099}"/>
    <dgm:cxn modelId="{E2063F0F-5528-4449-B608-1D628DF7410D}" type="presOf" srcId="{599692B4-997C-481E-AC57-52727B67F085}" destId="{5AAFE7BE-DA8C-40B1-9AFA-B374BDE1628F}" srcOrd="1" destOrd="0" presId="urn:microsoft.com/office/officeart/2005/8/layout/cycle4"/>
    <dgm:cxn modelId="{24DC77F7-6AA3-4747-BBAC-7437F292ABA3}" srcId="{50CEA34A-2BA9-482C-B27E-D356621099F4}" destId="{A59CD9BE-E1A2-4611-A5B1-D025A7A7F60A}" srcOrd="0" destOrd="0" parTransId="{740DB192-0195-4BD7-9E2B-311B49FC4D67}" sibTransId="{273678A4-0508-4A17-95D6-E6AF2898ECCD}"/>
    <dgm:cxn modelId="{F684C435-1938-410D-9B30-C9B5EB920DB0}" srcId="{A59CD9BE-E1A2-4611-A5B1-D025A7A7F60A}" destId="{0BD2D3EF-D997-4259-B267-42F46E196664}" srcOrd="2" destOrd="0" parTransId="{198161EE-22B7-4BD9-812F-BA6D8343B2CE}" sibTransId="{11CBA019-CEA2-4AAD-B763-6382D8F1A1DF}"/>
    <dgm:cxn modelId="{6EF3002D-BBE7-48C8-B7B8-63A86C5702AE}" type="presOf" srcId="{99F93109-61D2-4D1A-8358-8B3CAF4DA628}" destId="{85CA0D41-D49D-4FB4-A359-DDBADE91ECD1}" srcOrd="1" destOrd="1" presId="urn:microsoft.com/office/officeart/2005/8/layout/cycle4"/>
    <dgm:cxn modelId="{BFA14208-05EF-44C5-B93A-8293E5CD45F3}" type="presOf" srcId="{A59CD9BE-E1A2-4611-A5B1-D025A7A7F60A}" destId="{B39B34B3-BBBD-41A4-ADCA-9F33B48B8F9E}" srcOrd="0" destOrd="0" presId="urn:microsoft.com/office/officeart/2005/8/layout/cycle4"/>
    <dgm:cxn modelId="{0B3063DD-5510-4243-A0DB-CDE9FC48E498}" type="presOf" srcId="{418D02B6-6855-4848-9129-FE5E952F13DA}" destId="{EB47CBF3-821B-49FB-8377-0F23D17E48CD}" srcOrd="0" destOrd="4" presId="urn:microsoft.com/office/officeart/2005/8/layout/cycle4"/>
    <dgm:cxn modelId="{BE43EAF1-4695-412B-B475-C9C78C6CA7A3}" srcId="{019DDF84-9498-427A-944A-6D356AB6E129}" destId="{BD5994DC-9215-4E6E-AF75-18ACC7ECF6AE}" srcOrd="0" destOrd="0" parTransId="{02E19242-B424-4DF0-A606-7AF3F67F923F}" sibTransId="{9F577DCE-DEA8-411F-9F9A-6DD1C33B12F0}"/>
    <dgm:cxn modelId="{4F199F51-8A77-4746-98AA-A459B9CD9D55}" type="presOf" srcId="{7A84FC68-6DD2-421B-B220-9C3F027723C0}" destId="{D2FA5362-3EA9-4C55-A5FE-F3A4F6811514}" srcOrd="1" destOrd="0" presId="urn:microsoft.com/office/officeart/2005/8/layout/cycle4"/>
    <dgm:cxn modelId="{BFAA3E23-D24F-441A-893D-1D4869A8A382}" type="presOf" srcId="{0BD2D3EF-D997-4259-B267-42F46E196664}" destId="{A458FE03-91D5-4E64-9CE0-53B5117E352F}" srcOrd="1" destOrd="2" presId="urn:microsoft.com/office/officeart/2005/8/layout/cycle4"/>
    <dgm:cxn modelId="{8C7C00D5-F39A-4839-87B4-0ECA6203D58F}" type="presOf" srcId="{AEC473E5-42BF-480B-BB74-EEBE37D0A07C}" destId="{A458FE03-91D5-4E64-9CE0-53B5117E352F}" srcOrd="1" destOrd="1" presId="urn:microsoft.com/office/officeart/2005/8/layout/cycle4"/>
    <dgm:cxn modelId="{6BD7DB94-1575-4456-9C7A-0B7171F333CA}" type="presOf" srcId="{C412FEA4-410E-4336-BF45-353172F8DF63}" destId="{BF692C31-DCBB-4C7F-9198-87C5ECC36F0D}" srcOrd="0" destOrd="2" presId="urn:microsoft.com/office/officeart/2005/8/layout/cycle4"/>
    <dgm:cxn modelId="{4AAE0778-BC82-40D7-ADF2-5ABFD4EBFF31}" type="presOf" srcId="{9A47C97B-25EF-4378-B4C2-356BA80F3426}" destId="{CEDA8A7D-FCC7-4624-8955-F6611280D5DA}" srcOrd="0" destOrd="4" presId="urn:microsoft.com/office/officeart/2005/8/layout/cycle4"/>
    <dgm:cxn modelId="{5142DACC-1D93-4E18-B82E-7CBA8FF9DC64}" type="presOf" srcId="{BCF9D900-E135-4712-B8C9-C2AA8CF14285}" destId="{A458FE03-91D5-4E64-9CE0-53B5117E352F}" srcOrd="1" destOrd="5" presId="urn:microsoft.com/office/officeart/2005/8/layout/cycle4"/>
    <dgm:cxn modelId="{257D8DA9-BDC3-45E3-99C6-338ECB7741C2}" type="presOf" srcId="{D8C49C11-DDA3-421D-84E2-D18A76AE920C}" destId="{CD6ADE6A-3530-4843-A136-529A493112CB}" srcOrd="0" destOrd="1" presId="urn:microsoft.com/office/officeart/2005/8/layout/cycle4"/>
    <dgm:cxn modelId="{66664F93-8232-4280-B90B-78CF8838DD1B}" type="presOf" srcId="{8E4FC4C3-BAA5-4AA3-B639-890BEBC9B0BC}" destId="{A458FE03-91D5-4E64-9CE0-53B5117E352F}" srcOrd="1" destOrd="3" presId="urn:microsoft.com/office/officeart/2005/8/layout/cycle4"/>
    <dgm:cxn modelId="{507373D3-A666-408D-9D4B-092578961FF8}" srcId="{0161BFA0-6D71-4B04-8972-978FE89F8120}" destId="{4694B3DB-33DD-4652-8815-8CA8F0C93BF1}" srcOrd="3" destOrd="0" parTransId="{7250B346-84AA-4E99-A9F8-0AEFFB65BFB6}" sibTransId="{790B8A3F-731C-4684-AF14-67708552B3FD}"/>
    <dgm:cxn modelId="{BF5269F6-4E76-48BB-B91B-5EE4BE7EB8B7}" type="presOf" srcId="{D6F88C97-F713-4502-8005-FF2D88E27CFD}" destId="{CEDA8A7D-FCC7-4624-8955-F6611280D5DA}" srcOrd="0" destOrd="1" presId="urn:microsoft.com/office/officeart/2005/8/layout/cycle4"/>
    <dgm:cxn modelId="{4743DB15-8EB6-4DBA-9E7B-DF5C23EE0E9C}" srcId="{0161BFA0-6D71-4B04-8972-978FE89F8120}" destId="{9A47C97B-25EF-4378-B4C2-356BA80F3426}" srcOrd="4" destOrd="0" parTransId="{D308B45E-248C-40CD-BBFC-9A5C694CD9C2}" sibTransId="{E2F62A40-5CE8-4967-831A-053566F0805D}"/>
    <dgm:cxn modelId="{EE0EE6D5-D165-4230-9BDE-1B08D759CDCE}" type="presOf" srcId="{058028DE-F1AC-4A48-A04C-71857AE2E15A}" destId="{5AAFE7BE-DA8C-40B1-9AFA-B374BDE1628F}" srcOrd="1" destOrd="2" presId="urn:microsoft.com/office/officeart/2005/8/layout/cycle4"/>
    <dgm:cxn modelId="{E0468F49-D9A3-40DC-86CC-C5FBF6BD2A27}" type="presOf" srcId="{64C402C1-9A60-407F-86B3-027603AB57A5}" destId="{3D1147AC-6949-47BE-A514-213A928DBB45}" srcOrd="0" destOrd="0" presId="urn:microsoft.com/office/officeart/2005/8/layout/cycle4"/>
    <dgm:cxn modelId="{CC909541-7D4B-47C0-828C-61EE5313EA2F}" srcId="{64C402C1-9A60-407F-86B3-027603AB57A5}" destId="{D8C49C11-DDA3-421D-84E2-D18A76AE920C}" srcOrd="1" destOrd="0" parTransId="{540B20DD-9118-4367-A252-89F6E5A62F93}" sibTransId="{B9D108DF-5CC0-435B-B217-960A1C1C3566}"/>
    <dgm:cxn modelId="{2FAF711B-F52F-4E79-9E58-3614193E9C96}" srcId="{0161BFA0-6D71-4B04-8972-978FE89F8120}" destId="{D6F88C97-F713-4502-8005-FF2D88E27CFD}" srcOrd="1" destOrd="0" parTransId="{8D812E46-B189-4DD6-9672-9C838CFA15D0}" sibTransId="{DCA863F2-ABCF-4FBE-A990-A8756943DE7A}"/>
    <dgm:cxn modelId="{8D68782C-D376-46FC-987A-A3E7E8CC0377}" type="presParOf" srcId="{E26F7FF1-18D6-4735-9EF9-86B6886C491C}" destId="{D2060B7D-17BB-4749-B8A4-76E928092117}" srcOrd="0" destOrd="0" presId="urn:microsoft.com/office/officeart/2005/8/layout/cycle4"/>
    <dgm:cxn modelId="{711292FE-5BC4-48D8-A926-ACCC3EFCCE32}" type="presParOf" srcId="{D2060B7D-17BB-4749-B8A4-76E928092117}" destId="{EB867A38-A2BD-4BB5-B925-E81801FBD93C}" srcOrd="0" destOrd="0" presId="urn:microsoft.com/office/officeart/2005/8/layout/cycle4"/>
    <dgm:cxn modelId="{3AB5A18B-63CC-46D3-888C-AB98748B57DB}" type="presParOf" srcId="{EB867A38-A2BD-4BB5-B925-E81801FBD93C}" destId="{EB47CBF3-821B-49FB-8377-0F23D17E48CD}" srcOrd="0" destOrd="0" presId="urn:microsoft.com/office/officeart/2005/8/layout/cycle4"/>
    <dgm:cxn modelId="{E80DED83-DAA4-49C1-B1D5-5EDA0BBD9BF8}" type="presParOf" srcId="{EB867A38-A2BD-4BB5-B925-E81801FBD93C}" destId="{A458FE03-91D5-4E64-9CE0-53B5117E352F}" srcOrd="1" destOrd="0" presId="urn:microsoft.com/office/officeart/2005/8/layout/cycle4"/>
    <dgm:cxn modelId="{C6072923-370E-43E2-8DAA-DA24ADB2D8AB}" type="presParOf" srcId="{D2060B7D-17BB-4749-B8A4-76E928092117}" destId="{1DD88B51-D590-4A7D-BCBB-5D6F15AD6DF6}" srcOrd="1" destOrd="0" presId="urn:microsoft.com/office/officeart/2005/8/layout/cycle4"/>
    <dgm:cxn modelId="{F85B1EA5-E631-4983-AD89-3A20714AAD8B}" type="presParOf" srcId="{1DD88B51-D590-4A7D-BCBB-5D6F15AD6DF6}" destId="{BF692C31-DCBB-4C7F-9198-87C5ECC36F0D}" srcOrd="0" destOrd="0" presId="urn:microsoft.com/office/officeart/2005/8/layout/cycle4"/>
    <dgm:cxn modelId="{1150AF6E-6F1B-4943-AA68-7B8188CD2B95}" type="presParOf" srcId="{1DD88B51-D590-4A7D-BCBB-5D6F15AD6DF6}" destId="{85CA0D41-D49D-4FB4-A359-DDBADE91ECD1}" srcOrd="1" destOrd="0" presId="urn:microsoft.com/office/officeart/2005/8/layout/cycle4"/>
    <dgm:cxn modelId="{98FBC0BF-7752-421F-9351-5314E3D98179}" type="presParOf" srcId="{D2060B7D-17BB-4749-B8A4-76E928092117}" destId="{DB5E05FE-B584-4BB1-9CD4-824DC02DCBBE}" srcOrd="2" destOrd="0" presId="urn:microsoft.com/office/officeart/2005/8/layout/cycle4"/>
    <dgm:cxn modelId="{30E9C602-7196-4055-938E-EB4F9A85DC41}" type="presParOf" srcId="{DB5E05FE-B584-4BB1-9CD4-824DC02DCBBE}" destId="{CEDA8A7D-FCC7-4624-8955-F6611280D5DA}" srcOrd="0" destOrd="0" presId="urn:microsoft.com/office/officeart/2005/8/layout/cycle4"/>
    <dgm:cxn modelId="{408D0694-0AE2-42C4-9BE6-FF50EF04B53B}" type="presParOf" srcId="{DB5E05FE-B584-4BB1-9CD4-824DC02DCBBE}" destId="{D2FA5362-3EA9-4C55-A5FE-F3A4F6811514}" srcOrd="1" destOrd="0" presId="urn:microsoft.com/office/officeart/2005/8/layout/cycle4"/>
    <dgm:cxn modelId="{16DA3CD9-72B4-40B7-81B5-B3E7ACA0A9FD}" type="presParOf" srcId="{D2060B7D-17BB-4749-B8A4-76E928092117}" destId="{B6DDAF26-C78C-4C83-8F54-65AA1277DF2D}" srcOrd="3" destOrd="0" presId="urn:microsoft.com/office/officeart/2005/8/layout/cycle4"/>
    <dgm:cxn modelId="{1F2B5F71-3D06-4730-8FC6-F352A4440FC7}" type="presParOf" srcId="{B6DDAF26-C78C-4C83-8F54-65AA1277DF2D}" destId="{CD6ADE6A-3530-4843-A136-529A493112CB}" srcOrd="0" destOrd="0" presId="urn:microsoft.com/office/officeart/2005/8/layout/cycle4"/>
    <dgm:cxn modelId="{EF7E0895-F2CC-4C13-8716-CC280B7BFD1C}" type="presParOf" srcId="{B6DDAF26-C78C-4C83-8F54-65AA1277DF2D}" destId="{5AAFE7BE-DA8C-40B1-9AFA-B374BDE1628F}" srcOrd="1" destOrd="0" presId="urn:microsoft.com/office/officeart/2005/8/layout/cycle4"/>
    <dgm:cxn modelId="{37F9CB58-C9D1-4F5C-9E60-E709BD572EFC}" type="presParOf" srcId="{D2060B7D-17BB-4749-B8A4-76E928092117}" destId="{10FC5A6A-49C4-4A24-9912-C13E61DDF343}" srcOrd="4" destOrd="0" presId="urn:microsoft.com/office/officeart/2005/8/layout/cycle4"/>
    <dgm:cxn modelId="{81689EDF-D381-4BBB-BE4E-42F0ECCFE6ED}" type="presParOf" srcId="{E26F7FF1-18D6-4735-9EF9-86B6886C491C}" destId="{FE2D2CC4-984A-4C0C-901D-376F0D2BC302}" srcOrd="1" destOrd="0" presId="urn:microsoft.com/office/officeart/2005/8/layout/cycle4"/>
    <dgm:cxn modelId="{4715CFAB-7B30-4471-8A0B-6850E1B66946}" type="presParOf" srcId="{FE2D2CC4-984A-4C0C-901D-376F0D2BC302}" destId="{B39B34B3-BBBD-41A4-ADCA-9F33B48B8F9E}" srcOrd="0" destOrd="0" presId="urn:microsoft.com/office/officeart/2005/8/layout/cycle4"/>
    <dgm:cxn modelId="{AADCA449-1006-46F0-AB4E-D57C78365706}" type="presParOf" srcId="{FE2D2CC4-984A-4C0C-901D-376F0D2BC302}" destId="{B2F96D50-B786-43E7-8F4C-9102475B35DC}" srcOrd="1" destOrd="0" presId="urn:microsoft.com/office/officeart/2005/8/layout/cycle4"/>
    <dgm:cxn modelId="{B4A4DE2C-9578-45DB-AB95-5CA6E50C6EF2}" type="presParOf" srcId="{FE2D2CC4-984A-4C0C-901D-376F0D2BC302}" destId="{9214A3AD-1067-481A-B82F-BD9AD987566E}" srcOrd="2" destOrd="0" presId="urn:microsoft.com/office/officeart/2005/8/layout/cycle4"/>
    <dgm:cxn modelId="{7D09CBC3-5D3D-4735-91F6-2160F6DAFF8B}" type="presParOf" srcId="{FE2D2CC4-984A-4C0C-901D-376F0D2BC302}" destId="{3D1147AC-6949-47BE-A514-213A928DBB45}" srcOrd="3" destOrd="0" presId="urn:microsoft.com/office/officeart/2005/8/layout/cycle4"/>
    <dgm:cxn modelId="{8C48506E-EF13-41B3-B098-E28D6482579C}" type="presParOf" srcId="{FE2D2CC4-984A-4C0C-901D-376F0D2BC302}" destId="{9A457009-7D65-4B5F-9331-1976E5254F1D}" srcOrd="4" destOrd="0" presId="urn:microsoft.com/office/officeart/2005/8/layout/cycle4"/>
    <dgm:cxn modelId="{F72B634F-CB8B-47B3-80EA-F184C7379FF4}" type="presParOf" srcId="{E26F7FF1-18D6-4735-9EF9-86B6886C491C}" destId="{1BB8A5A5-DBDC-43B7-8CB8-C3C6C6E095F6}" srcOrd="2" destOrd="0" presId="urn:microsoft.com/office/officeart/2005/8/layout/cycle4"/>
    <dgm:cxn modelId="{C43D0522-4224-4C5A-B357-7715FA6A44D3}" type="presParOf" srcId="{E26F7FF1-18D6-4735-9EF9-86B6886C491C}" destId="{0C44A262-9018-4049-888C-7D895337A1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1D985-FE90-40DD-B31A-F32B516740D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AFA1-DF68-4FCD-9899-2478141B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76D3B-16F0-4997-824B-E81748C7E408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703B7-49CF-4575-9F98-1C3492843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6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6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4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3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7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0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1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03B7-49CF-4575-9F98-1C34928430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72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7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51BA0FC-06B2-4068-8C2F-7B4FD4FD6E6F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4B983546-D7A8-4E5A-A4A8-0502222B2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1401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51BA0FC-06B2-4068-8C2F-7B4FD4FD6E6F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4B983546-D7A8-4E5A-A4A8-0502222B2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83911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51BA0FC-06B2-4068-8C2F-7B4FD4FD6E6F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4B983546-D7A8-4E5A-A4A8-0502222B2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1862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7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___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gQjRwwAGoVChMIlObQm5fuxgIVh6SUCh2-Hw5_&amp;url=http://usa.chinadaily.com.cn/weekly/2012-02/24/content_14681614.htm&amp;ei=pUGvVdT_MIfJ0gS-v7j4Bw&amp;psig=AFQjCNHCeOSOKX4rz5iFqA-Ig4rGu1QP7A&amp;ust=143763536603554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Plain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ADB’s Green Agenda </a:t>
            </a: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the </a:t>
            </a: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People’s Republic of China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Wingdings 3" charset="2"/>
              <a:buNone/>
            </a:pPr>
            <a:r>
              <a:rPr lang="en-US" sz="20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Ayumi</a:t>
            </a:r>
            <a:r>
              <a:rPr lang="en-US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Konishi</a:t>
            </a:r>
            <a:endParaRPr lang="en-US" sz="2000" b="1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 algn="ctr">
              <a:buFont typeface="Wingdings 3" charset="2"/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General, East Asia Department</a:t>
            </a:r>
          </a:p>
          <a:p>
            <a:pPr marL="109728" indent="0" algn="ctr">
              <a:buFont typeface="Wingdings 3" charset="2"/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Asian Development Bank</a:t>
            </a:r>
          </a:p>
          <a:p>
            <a:pPr marL="109728" indent="0" algn="ctr">
              <a:buFont typeface="Wingdings 3" charset="2"/>
              <a:buNone/>
            </a:pPr>
            <a:endParaRPr lang="en-US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CCICED Annual General Meeting 2015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G20 and Green Finance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November 2015</a:t>
            </a:r>
            <a:endParaRPr lang="en-US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59043"/>
              </p:ext>
            </p:extLst>
          </p:nvPr>
        </p:nvGraphicFramePr>
        <p:xfrm>
          <a:off x="533400" y="1219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ame 3"/>
          <p:cNvSpPr/>
          <p:nvPr/>
        </p:nvSpPr>
        <p:spPr>
          <a:xfrm>
            <a:off x="3048000" y="4267200"/>
            <a:ext cx="3352800" cy="609600"/>
          </a:xfrm>
          <a:prstGeom prst="fram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59" y="152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800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</a:t>
            </a:r>
            <a:r>
              <a:rPr lang="en-US" sz="3800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Financing </a:t>
            </a:r>
          </a:p>
          <a:p>
            <a:pPr>
              <a:defRPr/>
            </a:pPr>
            <a:r>
              <a:rPr lang="en-US" sz="3800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Focus and Priorities </a:t>
            </a:r>
          </a:p>
        </p:txBody>
      </p:sp>
    </p:spTree>
    <p:extLst>
      <p:ext uri="{BB962C8B-B14F-4D97-AF65-F5344CB8AC3E}">
        <p14:creationId xmlns:p14="http://schemas.microsoft.com/office/powerpoint/2010/main" val="42676880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" y="228600"/>
            <a:ext cx="9144000" cy="11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>
                <a:solidFill>
                  <a:srgbClr val="00B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ADB Green Operations in the PRC </a:t>
            </a:r>
            <a:r>
              <a:rPr lang="en-US" sz="3800" kern="0" dirty="0" smtClean="0">
                <a:solidFill>
                  <a:srgbClr val="00B4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Cooperation Frameworks</a:t>
            </a:r>
            <a:endParaRPr lang="en-US" sz="3800" kern="0" dirty="0">
              <a:solidFill>
                <a:srgbClr val="00B4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andara" panose="020E0502030303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85800" y="1600200"/>
            <a:ext cx="32004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ndara" panose="020E0502030303020204" pitchFamily="34" charset="0"/>
              </a:rPr>
              <a:t>ADB-MEP MOU on Clean Air, Water and Soil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ndara" panose="020E0502030303020204" pitchFamily="34" charset="0"/>
              </a:rPr>
              <a:t>ADB-NDRC MOU on Climate Change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ndara" panose="020E0502030303020204" pitchFamily="34" charset="0"/>
              </a:rPr>
              <a:t>Investments in BTH for air pollution control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ndara" panose="020E0502030303020204" pitchFamily="34" charset="0"/>
              </a:rPr>
              <a:t>Proposed initiatives for Yangtze river economic belt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89" y="1350802"/>
            <a:ext cx="4214446" cy="2497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89" y="38100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8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 and Suggestions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0766" y="1791832"/>
            <a:ext cx="5867400" cy="51054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465138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ADB can benefit AIIB</a:t>
            </a:r>
            <a:r>
              <a:rPr lang="en-U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BRICS Bank, and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 Road Fund</a:t>
            </a:r>
          </a:p>
          <a:p>
            <a:pPr marL="465138" indent="-465138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en-U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and Green Bonds</a:t>
            </a:r>
          </a:p>
          <a:p>
            <a:pPr marL="465138" indent="-465138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CDM </a:t>
            </a:r>
            <a:r>
              <a:rPr lang="en-U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(also PPP center) and carbon emission trading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1524000"/>
            <a:ext cx="2193701" cy="4800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9A4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736050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1905000"/>
            <a:ext cx="6324600" cy="2133600"/>
          </a:xfrm>
          <a:prstGeom prst="rect">
            <a:avLst/>
          </a:prstGeom>
        </p:spPr>
        <p:txBody>
          <a:bodyPr vert="horz" anchor="ctr">
            <a:prstTxWarp prst="textCurveUp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dirty="0" smtClean="0">
                <a:solidFill>
                  <a:srgbClr val="00B050"/>
                </a:solidFill>
                <a:latin typeface="Candara" panose="020E0502030303020204" pitchFamily="34" charset="0"/>
              </a:rPr>
              <a:t>Thank You !</a:t>
            </a:r>
            <a:endParaRPr lang="en-US" sz="54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548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84313"/>
            <a:ext cx="69897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0325" y="322262"/>
            <a:ext cx="90360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 smtClean="0">
                <a:solidFill>
                  <a:srgbClr val="00B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 “Green Finance”</a:t>
            </a:r>
            <a:endParaRPr lang="en-US" sz="4000" kern="0" dirty="0">
              <a:solidFill>
                <a:srgbClr val="00B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198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72126"/>
              </p:ext>
            </p:extLst>
          </p:nvPr>
        </p:nvGraphicFramePr>
        <p:xfrm>
          <a:off x="228600" y="1475204"/>
          <a:ext cx="7848600" cy="539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art" r:id="rId5" imgW="7067488" imgH="4905360" progId="Excel.Chart.8">
                  <p:embed/>
                </p:oleObj>
              </mc:Choice>
              <mc:Fallback>
                <p:oleObj name="Chart" r:id="rId5" imgW="7067488" imgH="49053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75204"/>
                        <a:ext cx="7848600" cy="5398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8600"/>
            <a:ext cx="9144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500" b="1" kern="0" dirty="0">
                <a:solidFill>
                  <a:srgbClr val="009A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ADB’s Green Investment in the Region </a:t>
            </a:r>
            <a:endParaRPr kumimoji="1" lang="en-US" sz="3500" b="1" kern="0" dirty="0" smtClean="0">
              <a:solidFill>
                <a:srgbClr val="009A4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00" b="1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 </a:t>
            </a:r>
            <a:r>
              <a:rPr kumimoji="1" lang="en-US" sz="2600" b="1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 and Number of </a:t>
            </a:r>
            <a:r>
              <a:rPr kumimoji="1" lang="en-US" sz="2600" b="1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Projects,  </a:t>
            </a:r>
            <a:r>
              <a:rPr kumimoji="1" lang="en-US" sz="2600" b="1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2010-2015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010400" y="1575014"/>
            <a:ext cx="2057400" cy="49781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defRPr kumimoji="1" sz="36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altLang="en-US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kumimoji="0" lang="en-US" altLang="en-US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 </a:t>
            </a:r>
            <a:r>
              <a:rPr kumimoji="0" lang="en-US" alt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average of 50% in terms of number of projects in 2014-2016</a:t>
            </a: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kumimoji="0" lang="en-US" altLang="en-US" sz="1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altLang="en-US" sz="1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kumimoji="0" lang="en-US" alt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exceeded in 2012-2014  at 51% </a:t>
            </a:r>
            <a:endParaRPr kumimoji="0" lang="en-US" altLang="en-US" sz="16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kumimoji="0" lang="en-US" altLang="en-US" sz="1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altLang="en-US" sz="1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volume, 38% generates significant environmental benefits. </a:t>
            </a:r>
            <a:endParaRPr kumimoji="0" lang="en-US" altLang="en-US" sz="1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kumimoji="0" lang="en-US" altLang="en-US" sz="1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altLang="en-US" sz="1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kumimoji="0" lang="en-US" alt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2014-2016 is 56%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0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029200"/>
            <a:ext cx="1914524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25% in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2010-2012</a:t>
            </a:r>
          </a:p>
          <a:p>
            <a:pPr>
              <a:defRPr/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Achieved: 43%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4092790"/>
            <a:ext cx="1905000" cy="32681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50% in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3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1371600"/>
            <a:ext cx="41148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all investments “green”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 financial resources for “green investment” in a narrower sense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166" y="152400"/>
            <a:ext cx="91388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Aspects of Green Finance</a:t>
            </a:r>
            <a:endParaRPr lang="en-US" kern="0" dirty="0">
              <a:solidFill>
                <a:srgbClr val="009A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214" y="990600"/>
            <a:ext cx="2011973" cy="3048000"/>
          </a:xfrm>
          <a:prstGeom prst="rect">
            <a:avLst/>
          </a:prstGeom>
        </p:spPr>
      </p:pic>
      <p:pic>
        <p:nvPicPr>
          <p:cNvPr id="6" name="Picture 2" descr="http://usa.chinadaily.com.cn/weekly/img/attachement/jpg/site181/20120224/00221917e13e10b120773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15160"/>
          <a:stretch>
            <a:fillRect/>
          </a:stretch>
        </p:blipFill>
        <p:spPr bwMode="auto">
          <a:xfrm>
            <a:off x="6315215" y="4152900"/>
            <a:ext cx="20002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757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1676400"/>
            <a:ext cx="50292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Energy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remediation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Infrastructure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Pollution Control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 Resources Efficiency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endParaRPr lang="en-US" sz="2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166" y="152400"/>
            <a:ext cx="9138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for “Green Finance”</a:t>
            </a:r>
            <a:endParaRPr lang="en-US" kern="0" dirty="0">
              <a:solidFill>
                <a:srgbClr val="009A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4024"/>
            <a:ext cx="3429000" cy="200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152900"/>
            <a:ext cx="3429001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24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een financ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een financ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3189726"/>
            <a:ext cx="2133600" cy="253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421486"/>
            <a:ext cx="32385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2738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China’s Green Financing needs (2014-2020)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0284" y="2136338"/>
            <a:ext cx="55034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rgbClr val="00B05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Trillion USD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rgbClr val="00B05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rgbClr val="00B05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Trillion RMB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rgbClr val="00B050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1768" y="5126815"/>
            <a:ext cx="4351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CCICED( 2015). </a:t>
            </a:r>
            <a:r>
              <a:rPr lang="en-US" sz="1600" i="1" dirty="0" smtClean="0"/>
              <a:t>Green Finance Reform and Green Transformation</a:t>
            </a:r>
            <a:r>
              <a:rPr lang="en-US" sz="1600" dirty="0" smtClean="0"/>
              <a:t>. Report of the green finance task force.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92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1676400"/>
            <a:ext cx="48768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fail to recognize green development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up-front capital costs and limited availability of long-term green financing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financial institutions lack capacity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appropriate regulatory/policy infrastructure</a:t>
            </a:r>
          </a:p>
          <a:p>
            <a:pPr marL="465138" indent="-3556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endParaRPr lang="en-US" sz="2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66" y="152400"/>
            <a:ext cx="913883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en-US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in Securing </a:t>
            </a:r>
            <a:endParaRPr lang="en-US" kern="0" dirty="0">
              <a:solidFill>
                <a:srgbClr val="009A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Finance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1524"/>
            <a:ext cx="3624177" cy="2517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368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800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 </a:t>
            </a:r>
            <a:r>
              <a:rPr lang="en-US" sz="3800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Green Financing in the 13th  </a:t>
            </a:r>
            <a:r>
              <a:rPr lang="en-US" sz="3800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(1)</a:t>
            </a:r>
            <a:endParaRPr lang="en-US" sz="3800" kern="0" dirty="0">
              <a:solidFill>
                <a:srgbClr val="009A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764470"/>
            <a:ext cx="4876800" cy="49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688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zh-C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(</a:t>
            </a:r>
            <a:r>
              <a:rPr lang="en-US" altLang="zh-CN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1</a:t>
            </a:r>
            <a:r>
              <a:rPr lang="en-US" altLang="zh-C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) Reform Economic Incentives, Change Growth Patterns  </a:t>
            </a:r>
            <a:endParaRPr lang="en-US" altLang="zh-CN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prices and pollution charges</a:t>
            </a: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Expedite natural resources and property taxes</a:t>
            </a: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green taxation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96" y="1798050"/>
            <a:ext cx="3602204" cy="467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18501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588883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688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zh-CN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(2) Reform Fiscal System </a:t>
            </a:r>
          </a:p>
          <a:p>
            <a:pPr marL="688975" indent="47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zh-CN" sz="2800" b="1" dirty="0" smtClean="0">
                <a:solidFill>
                  <a:srgbClr val="0033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Address fiscal imbalance between central and local governments</a:t>
            </a:r>
            <a:endParaRPr lang="en-US" altLang="zh-CN" sz="2800" b="1" dirty="0">
              <a:solidFill>
                <a:srgbClr val="0033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new revenue from taxes or fees to local </a:t>
            </a:r>
            <a:r>
              <a:rPr lang="en-US" altLang="zh-CN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</a:t>
            </a: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encourage their </a:t>
            </a:r>
            <a:r>
              <a:rPr lang="en-US" altLang="zh-CN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</a:t>
            </a: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environment</a:t>
            </a: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programmatic approach for environmental investment</a:t>
            </a:r>
          </a:p>
          <a:p>
            <a:pPr marL="922338" lvl="2" indent="-355600" fontAlgn="base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zh-CN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needed to provide better rewards for the implementation of sustainable urban development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800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 </a:t>
            </a:r>
            <a:r>
              <a:rPr lang="en-US" sz="3800" kern="0" dirty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Green Financing in the 13th  </a:t>
            </a:r>
            <a:r>
              <a:rPr lang="en-US" sz="3800" kern="0" dirty="0" smtClean="0">
                <a:solidFill>
                  <a:srgbClr val="009A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FYP (2)</a:t>
            </a:r>
            <a:endParaRPr lang="en-US" sz="3800" kern="0" dirty="0">
              <a:solidFill>
                <a:srgbClr val="009A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30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NEX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ANNEX PPT</Template>
  <TotalTime>7973</TotalTime>
  <Words>478</Words>
  <Application>Microsoft Office PowerPoint</Application>
  <PresentationFormat>全屏显示(4:3)</PresentationFormat>
  <Paragraphs>112</Paragraphs>
  <Slides>13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Candara</vt:lpstr>
      <vt:lpstr>Tahoma</vt:lpstr>
      <vt:lpstr>Wingdings</vt:lpstr>
      <vt:lpstr>Wingdings 3</vt:lpstr>
      <vt:lpstr>ANNEX PPT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Asian Development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 Min Lee</dc:creator>
  <cp:lastModifiedBy>李孔争</cp:lastModifiedBy>
  <cp:revision>219</cp:revision>
  <cp:lastPrinted>2015-11-06T01:15:35Z</cp:lastPrinted>
  <dcterms:created xsi:type="dcterms:W3CDTF">2014-02-26T02:25:29Z</dcterms:created>
  <dcterms:modified xsi:type="dcterms:W3CDTF">2015-11-10T07:43:13Z</dcterms:modified>
</cp:coreProperties>
</file>