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079612" y="3573016"/>
            <a:ext cx="7128792" cy="16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林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浩光 国合会委员，英国天然气集团独立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董事</a:t>
            </a:r>
            <a:endParaRPr lang="en-US" altLang="zh-CN" sz="240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400" i="1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Lim Haw </a:t>
            </a:r>
            <a:r>
              <a:rPr lang="en-US" altLang="zh-CN" sz="2400" i="1" dirty="0" err="1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Kuang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Member of the Council, Board Director of BG Group, Former Executive Chairman, Shell Companies in China</a:t>
            </a:r>
            <a:endParaRPr lang="zh-CN" altLang="zh-CN" sz="2400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年会主题论坛一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绿色“一带一路”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</a:t>
            </a: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Annual General Meeting 2015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Greening ‘One Belt One Road’</a:t>
            </a: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62</Words>
  <Application>Microsoft Office PowerPoint</Application>
  <PresentationFormat>全屏显示(4:3)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19</cp:revision>
  <dcterms:created xsi:type="dcterms:W3CDTF">2013-05-08T06:12:06Z</dcterms:created>
  <dcterms:modified xsi:type="dcterms:W3CDTF">2015-11-10T14:58:25Z</dcterms:modified>
</cp:coreProperties>
</file>